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4"/>
    <p:sldMasterId id="2147483723" r:id="rId5"/>
    <p:sldMasterId id="2147483738" r:id="rId6"/>
    <p:sldMasterId id="2147483741" r:id="rId7"/>
    <p:sldMasterId id="2147483754" r:id="rId8"/>
  </p:sldMasterIdLst>
  <p:notesMasterIdLst>
    <p:notesMasterId r:id="rId39"/>
  </p:notesMasterIdLst>
  <p:sldIdLst>
    <p:sldId id="398" r:id="rId9"/>
    <p:sldId id="265" r:id="rId10"/>
    <p:sldId id="266" r:id="rId11"/>
    <p:sldId id="397" r:id="rId12"/>
    <p:sldId id="399" r:id="rId13"/>
    <p:sldId id="2146845956" r:id="rId14"/>
    <p:sldId id="256868" r:id="rId15"/>
    <p:sldId id="269" r:id="rId16"/>
    <p:sldId id="256884" r:id="rId17"/>
    <p:sldId id="271" r:id="rId18"/>
    <p:sldId id="407" r:id="rId19"/>
    <p:sldId id="273" r:id="rId20"/>
    <p:sldId id="256866" r:id="rId21"/>
    <p:sldId id="305" r:id="rId22"/>
    <p:sldId id="275" r:id="rId23"/>
    <p:sldId id="256885" r:id="rId24"/>
    <p:sldId id="442" r:id="rId25"/>
    <p:sldId id="2146845957" r:id="rId26"/>
    <p:sldId id="285" r:id="rId27"/>
    <p:sldId id="286" r:id="rId28"/>
    <p:sldId id="402" r:id="rId29"/>
    <p:sldId id="401" r:id="rId30"/>
    <p:sldId id="287" r:id="rId31"/>
    <p:sldId id="288" r:id="rId32"/>
    <p:sldId id="289" r:id="rId33"/>
    <p:sldId id="290" r:id="rId34"/>
    <p:sldId id="291" r:id="rId35"/>
    <p:sldId id="411" r:id="rId36"/>
    <p:sldId id="257804" r:id="rId37"/>
    <p:sldId id="267" r:id="rId38"/>
  </p:sldIdLst>
  <p:sldSz cx="9144000" cy="5143500" type="screen16x9"/>
  <p:notesSz cx="6742113" cy="9872663"/>
  <p:embeddedFontLst>
    <p:embeddedFont>
      <p:font typeface="Myriad Pro" panose="020B0503030403090204" charset="0"/>
      <p:italic r:id="rId40"/>
      <p:boldItalic r:id="rId41"/>
    </p:embeddedFont>
    <p:embeddedFont>
      <p:font typeface="MyriadPro-Light" panose="020B0403030403020204" charset="0"/>
      <p:regular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able of content" id="{D8227A04-9D35-4EB1-9D80-0FAD36D259FC}">
          <p14:sldIdLst>
            <p14:sldId id="398"/>
          </p14:sldIdLst>
        </p14:section>
        <p14:section name="Daikin Heating -overall info" id="{E2952477-1B20-43B5-A45D-A09FF281B743}">
          <p14:sldIdLst/>
        </p14:section>
        <p14:section name="Overall portfolio" id="{E39DE6E6-7CCB-47FE-B846-7052DBC00731}">
          <p14:sldIdLst>
            <p14:sldId id="265"/>
            <p14:sldId id="266"/>
          </p14:sldIdLst>
        </p14:section>
        <p14:section name="Heat Pump" id="{15452663-5A69-488D-AC04-2FAAFF8A5CAD}">
          <p14:sldIdLst>
            <p14:sldId id="397"/>
            <p14:sldId id="399"/>
            <p14:sldId id="2146845956"/>
            <p14:sldId id="256868"/>
            <p14:sldId id="269"/>
            <p14:sldId id="256884"/>
            <p14:sldId id="271"/>
            <p14:sldId id="407"/>
            <p14:sldId id="273"/>
            <p14:sldId id="256866"/>
            <p14:sldId id="305"/>
            <p14:sldId id="275"/>
            <p14:sldId id="256885"/>
            <p14:sldId id="442"/>
            <p14:sldId id="2146845957"/>
          </p14:sldIdLst>
        </p14:section>
        <p14:section name="Convector" id="{D940778B-AC5C-428E-BED3-02C6652F796B}">
          <p14:sldIdLst>
            <p14:sldId id="285"/>
            <p14:sldId id="286"/>
            <p14:sldId id="402"/>
            <p14:sldId id="401"/>
          </p14:sldIdLst>
        </p14:section>
        <p14:section name="Controls" id="{54184E9B-0567-4D6E-85A4-AEDDCFA6E376}">
          <p14:sldIdLst>
            <p14:sldId id="287"/>
            <p14:sldId id="288"/>
            <p14:sldId id="289"/>
            <p14:sldId id="290"/>
            <p14:sldId id="291"/>
            <p14:sldId id="411"/>
            <p14:sldId id="257804"/>
          </p14:sldIdLst>
        </p14:section>
        <p14:section name="Thank you" id="{41B49B01-1117-4CA1-97BD-C8D20AD230E1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u Taujan" initials="ST" lastIdx="2" clrIdx="0">
    <p:extLst>
      <p:ext uri="{19B8F6BF-5375-455C-9EA6-DF929625EA0E}">
        <p15:presenceInfo xmlns:p15="http://schemas.microsoft.com/office/powerpoint/2012/main" userId="S::taujan.s@bxl.daikineurope.com::a31c49d5-02e5-41d5-86da-fa4e32bb75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A591BD"/>
    <a:srgbClr val="535353"/>
    <a:srgbClr val="E7E7E8"/>
    <a:srgbClr val="009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493E0-AF76-4754-85C3-4D1413824489}" v="2" dt="2023-03-07T08:58:19.996"/>
  </p1510:revLst>
</p1510:revInfo>
</file>

<file path=ppt/tableStyles.xml><?xml version="1.0" encoding="utf-8"?>
<a:tblStyleLst xmlns:a="http://schemas.openxmlformats.org/drawingml/2006/main" def="{59314E91-A646-4EC4-BF86-7556297C20E6}">
  <a:tblStyle styleId="{59314E91-A646-4EC4-BF86-7556297C20E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FD7E7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CF4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2791" autoAdjust="0"/>
  </p:normalViewPr>
  <p:slideViewPr>
    <p:cSldViewPr snapToGrid="0">
      <p:cViewPr varScale="1">
        <p:scale>
          <a:sx n="135" d="100"/>
          <a:sy n="135" d="100"/>
        </p:scale>
        <p:origin x="1188" y="96"/>
      </p:cViewPr>
      <p:guideLst/>
    </p:cSldViewPr>
  </p:slideViewPr>
  <p:outlineViewPr>
    <p:cViewPr>
      <p:scale>
        <a:sx n="33" d="100"/>
        <a:sy n="33" d="100"/>
      </p:scale>
      <p:origin x="0" y="-1661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95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5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shay Kumbhar" userId="3a641d52-acda-4f7f-a8d6-a7b2f4c521a8" providerId="ADAL" clId="{9E2518D1-329B-4EC7-855D-3D241D910E32}"/>
    <pc:docChg chg="modSld">
      <pc:chgData name="Akshay Kumbhar" userId="3a641d52-acda-4f7f-a8d6-a7b2f4c521a8" providerId="ADAL" clId="{9E2518D1-329B-4EC7-855D-3D241D910E32}" dt="2022-12-12T14:11:59.030" v="2" actId="20577"/>
      <pc:docMkLst>
        <pc:docMk/>
      </pc:docMkLst>
      <pc:sldChg chg="modSp mod">
        <pc:chgData name="Akshay Kumbhar" userId="3a641d52-acda-4f7f-a8d6-a7b2f4c521a8" providerId="ADAL" clId="{9E2518D1-329B-4EC7-855D-3D241D910E32}" dt="2022-12-12T14:11:59.030" v="2" actId="20577"/>
        <pc:sldMkLst>
          <pc:docMk/>
          <pc:sldMk cId="0" sldId="268"/>
        </pc:sldMkLst>
        <pc:graphicFrameChg chg="modGraphic">
          <ac:chgData name="Akshay Kumbhar" userId="3a641d52-acda-4f7f-a8d6-a7b2f4c521a8" providerId="ADAL" clId="{9E2518D1-329B-4EC7-855D-3D241D910E32}" dt="2022-12-12T14:11:59.030" v="2" actId="20577"/>
          <ac:graphicFrameMkLst>
            <pc:docMk/>
            <pc:sldMk cId="0" sldId="268"/>
            <ac:graphicFrameMk id="804" creationId="{00000000-0000-0000-0000-000000000000}"/>
          </ac:graphicFrameMkLst>
        </pc:graphicFrameChg>
      </pc:sldChg>
    </pc:docChg>
  </pc:docChgLst>
  <pc:docChgLst>
    <pc:chgData name="Akshay Kumbhar" userId="3a641d52-acda-4f7f-a8d6-a7b2f4c521a8" providerId="ADAL" clId="{D42DD7BE-3D70-401E-AACB-032AD10BABC6}"/>
    <pc:docChg chg="undo custSel delSld modSld modSection">
      <pc:chgData name="Akshay Kumbhar" userId="3a641d52-acda-4f7f-a8d6-a7b2f4c521a8" providerId="ADAL" clId="{D42DD7BE-3D70-401E-AACB-032AD10BABC6}" dt="2023-03-02T17:15:31.569" v="77" actId="1076"/>
      <pc:docMkLst>
        <pc:docMk/>
      </pc:docMkLst>
      <pc:sldChg chg="del">
        <pc:chgData name="Akshay Kumbhar" userId="3a641d52-acda-4f7f-a8d6-a7b2f4c521a8" providerId="ADAL" clId="{D42DD7BE-3D70-401E-AACB-032AD10BABC6}" dt="2023-03-02T17:13:45.007" v="66" actId="2696"/>
        <pc:sldMkLst>
          <pc:docMk/>
          <pc:sldMk cId="0" sldId="294"/>
        </pc:sldMkLst>
      </pc:sldChg>
      <pc:sldChg chg="del">
        <pc:chgData name="Akshay Kumbhar" userId="3a641d52-acda-4f7f-a8d6-a7b2f4c521a8" providerId="ADAL" clId="{D42DD7BE-3D70-401E-AACB-032AD10BABC6}" dt="2023-03-02T17:13:45.007" v="66" actId="2696"/>
        <pc:sldMkLst>
          <pc:docMk/>
          <pc:sldMk cId="0" sldId="295"/>
        </pc:sldMkLst>
      </pc:sldChg>
      <pc:sldChg chg="modSp del mod">
        <pc:chgData name="Akshay Kumbhar" userId="3a641d52-acda-4f7f-a8d6-a7b2f4c521a8" providerId="ADAL" clId="{D42DD7BE-3D70-401E-AACB-032AD10BABC6}" dt="2023-03-02T17:13:45.007" v="66" actId="2696"/>
        <pc:sldMkLst>
          <pc:docMk/>
          <pc:sldMk cId="0" sldId="296"/>
        </pc:sldMkLst>
        <pc:spChg chg="mod">
          <ac:chgData name="Akshay Kumbhar" userId="3a641d52-acda-4f7f-a8d6-a7b2f4c521a8" providerId="ADAL" clId="{D42DD7BE-3D70-401E-AACB-032AD10BABC6}" dt="2023-03-02T13:17:12.700" v="27" actId="20577"/>
          <ac:spMkLst>
            <pc:docMk/>
            <pc:sldMk cId="0" sldId="296"/>
            <ac:spMk id="1896" creationId="{00000000-0000-0000-0000-000000000000}"/>
          </ac:spMkLst>
        </pc:spChg>
      </pc:sldChg>
      <pc:sldChg chg="del">
        <pc:chgData name="Akshay Kumbhar" userId="3a641d52-acda-4f7f-a8d6-a7b2f4c521a8" providerId="ADAL" clId="{D42DD7BE-3D70-401E-AACB-032AD10BABC6}" dt="2023-03-02T17:13:45.007" v="66" actId="2696"/>
        <pc:sldMkLst>
          <pc:docMk/>
          <pc:sldMk cId="0" sldId="297"/>
        </pc:sldMkLst>
      </pc:sldChg>
      <pc:sldChg chg="delSp modSp mod">
        <pc:chgData name="Akshay Kumbhar" userId="3a641d52-acda-4f7f-a8d6-a7b2f4c521a8" providerId="ADAL" clId="{D42DD7BE-3D70-401E-AACB-032AD10BABC6}" dt="2023-03-02T12:09:13.575" v="6" actId="20577"/>
        <pc:sldMkLst>
          <pc:docMk/>
          <pc:sldMk cId="93552545" sldId="330"/>
        </pc:sldMkLst>
        <pc:spChg chg="mod">
          <ac:chgData name="Akshay Kumbhar" userId="3a641d52-acda-4f7f-a8d6-a7b2f4c521a8" providerId="ADAL" clId="{D42DD7BE-3D70-401E-AACB-032AD10BABC6}" dt="2023-03-02T12:09:13.575" v="6" actId="20577"/>
          <ac:spMkLst>
            <pc:docMk/>
            <pc:sldMk cId="93552545" sldId="330"/>
            <ac:spMk id="78" creationId="{262CAA0E-E419-FB42-A319-0BF1AE436863}"/>
          </ac:spMkLst>
        </pc:spChg>
        <pc:spChg chg="mod">
          <ac:chgData name="Akshay Kumbhar" userId="3a641d52-acda-4f7f-a8d6-a7b2f4c521a8" providerId="ADAL" clId="{D42DD7BE-3D70-401E-AACB-032AD10BABC6}" dt="2023-03-02T12:09:02.674" v="5" actId="20577"/>
          <ac:spMkLst>
            <pc:docMk/>
            <pc:sldMk cId="93552545" sldId="330"/>
            <ac:spMk id="132" creationId="{5518CE3C-2D05-184B-A699-D179993277EE}"/>
          </ac:spMkLst>
        </pc:spChg>
        <pc:spChg chg="mod">
          <ac:chgData name="Akshay Kumbhar" userId="3a641d52-acda-4f7f-a8d6-a7b2f4c521a8" providerId="ADAL" clId="{D42DD7BE-3D70-401E-AACB-032AD10BABC6}" dt="2023-03-02T12:08:35.326" v="0" actId="20577"/>
          <ac:spMkLst>
            <pc:docMk/>
            <pc:sldMk cId="93552545" sldId="330"/>
            <ac:spMk id="137" creationId="{88BDDE99-DB98-7E4E-8DCD-302FE4FE64B4}"/>
          </ac:spMkLst>
        </pc:spChg>
        <pc:spChg chg="del">
          <ac:chgData name="Akshay Kumbhar" userId="3a641d52-acda-4f7f-a8d6-a7b2f4c521a8" providerId="ADAL" clId="{D42DD7BE-3D70-401E-AACB-032AD10BABC6}" dt="2023-03-02T12:08:58.117" v="4" actId="478"/>
          <ac:spMkLst>
            <pc:docMk/>
            <pc:sldMk cId="93552545" sldId="330"/>
            <ac:spMk id="138" creationId="{FF24A3F0-A028-0D4B-A635-A933DE816795}"/>
          </ac:spMkLst>
        </pc:spChg>
        <pc:spChg chg="del">
          <ac:chgData name="Akshay Kumbhar" userId="3a641d52-acda-4f7f-a8d6-a7b2f4c521a8" providerId="ADAL" clId="{D42DD7BE-3D70-401E-AACB-032AD10BABC6}" dt="2023-03-02T12:08:52.949" v="3" actId="478"/>
          <ac:spMkLst>
            <pc:docMk/>
            <pc:sldMk cId="93552545" sldId="330"/>
            <ac:spMk id="139" creationId="{E892CEBF-614E-254E-853E-40FB865BB356}"/>
          </ac:spMkLst>
        </pc:spChg>
        <pc:spChg chg="del">
          <ac:chgData name="Akshay Kumbhar" userId="3a641d52-acda-4f7f-a8d6-a7b2f4c521a8" providerId="ADAL" clId="{D42DD7BE-3D70-401E-AACB-032AD10BABC6}" dt="2023-03-02T12:08:48.955" v="2" actId="478"/>
          <ac:spMkLst>
            <pc:docMk/>
            <pc:sldMk cId="93552545" sldId="330"/>
            <ac:spMk id="140" creationId="{F9A547E9-8716-1C40-A03D-34BA578EA5E1}"/>
          </ac:spMkLst>
        </pc:spChg>
        <pc:spChg chg="del">
          <ac:chgData name="Akshay Kumbhar" userId="3a641d52-acda-4f7f-a8d6-a7b2f4c521a8" providerId="ADAL" clId="{D42DD7BE-3D70-401E-AACB-032AD10BABC6}" dt="2023-03-02T12:08:44.279" v="1" actId="478"/>
          <ac:spMkLst>
            <pc:docMk/>
            <pc:sldMk cId="93552545" sldId="330"/>
            <ac:spMk id="141" creationId="{6121B39D-D549-1544-96BC-1F329DD28F5C}"/>
          </ac:spMkLst>
        </pc:spChg>
        <pc:grpChg chg="del">
          <ac:chgData name="Akshay Kumbhar" userId="3a641d52-acda-4f7f-a8d6-a7b2f4c521a8" providerId="ADAL" clId="{D42DD7BE-3D70-401E-AACB-032AD10BABC6}" dt="2023-03-02T12:08:52.949" v="3" actId="478"/>
          <ac:grpSpMkLst>
            <pc:docMk/>
            <pc:sldMk cId="93552545" sldId="330"/>
            <ac:grpSpMk id="134" creationId="{6E14C038-D029-7441-AD65-0181ABB438E9}"/>
          </ac:grpSpMkLst>
        </pc:grpChg>
      </pc:sldChg>
      <pc:sldChg chg="delSp modSp mod">
        <pc:chgData name="Akshay Kumbhar" userId="3a641d52-acda-4f7f-a8d6-a7b2f4c521a8" providerId="ADAL" clId="{D42DD7BE-3D70-401E-AACB-032AD10BABC6}" dt="2023-03-02T12:12:29.223" v="12" actId="478"/>
        <pc:sldMkLst>
          <pc:docMk/>
          <pc:sldMk cId="3283544322" sldId="441"/>
        </pc:sldMkLst>
        <pc:spChg chg="mod">
          <ac:chgData name="Akshay Kumbhar" userId="3a641d52-acda-4f7f-a8d6-a7b2f4c521a8" providerId="ADAL" clId="{D42DD7BE-3D70-401E-AACB-032AD10BABC6}" dt="2023-03-02T12:12:10.189" v="7" actId="20577"/>
          <ac:spMkLst>
            <pc:docMk/>
            <pc:sldMk cId="3283544322" sldId="441"/>
            <ac:spMk id="78" creationId="{262CAA0E-E419-FB42-A319-0BF1AE436863}"/>
          </ac:spMkLst>
        </pc:spChg>
        <pc:spChg chg="mod">
          <ac:chgData name="Akshay Kumbhar" userId="3a641d52-acda-4f7f-a8d6-a7b2f4c521a8" providerId="ADAL" clId="{D42DD7BE-3D70-401E-AACB-032AD10BABC6}" dt="2023-03-02T12:12:18.911" v="8" actId="20577"/>
          <ac:spMkLst>
            <pc:docMk/>
            <pc:sldMk cId="3283544322" sldId="441"/>
            <ac:spMk id="87" creationId="{FF3B0A86-8E3D-4D4D-B275-42D660E15346}"/>
          </ac:spMkLst>
        </pc:spChg>
        <pc:spChg chg="del">
          <ac:chgData name="Akshay Kumbhar" userId="3a641d52-acda-4f7f-a8d6-a7b2f4c521a8" providerId="ADAL" clId="{D42DD7BE-3D70-401E-AACB-032AD10BABC6}" dt="2023-03-02T12:12:29.223" v="12" actId="478"/>
          <ac:spMkLst>
            <pc:docMk/>
            <pc:sldMk cId="3283544322" sldId="441"/>
            <ac:spMk id="88" creationId="{AB88E221-3761-2B46-A0DC-575012806496}"/>
          </ac:spMkLst>
        </pc:spChg>
        <pc:spChg chg="del">
          <ac:chgData name="Akshay Kumbhar" userId="3a641d52-acda-4f7f-a8d6-a7b2f4c521a8" providerId="ADAL" clId="{D42DD7BE-3D70-401E-AACB-032AD10BABC6}" dt="2023-03-02T12:12:26.981" v="11" actId="478"/>
          <ac:spMkLst>
            <pc:docMk/>
            <pc:sldMk cId="3283544322" sldId="441"/>
            <ac:spMk id="89" creationId="{459B9D39-7D3F-9E4F-8442-34243F56BDFE}"/>
          </ac:spMkLst>
        </pc:spChg>
        <pc:spChg chg="del">
          <ac:chgData name="Akshay Kumbhar" userId="3a641d52-acda-4f7f-a8d6-a7b2f4c521a8" providerId="ADAL" clId="{D42DD7BE-3D70-401E-AACB-032AD10BABC6}" dt="2023-03-02T12:12:24.972" v="10" actId="478"/>
          <ac:spMkLst>
            <pc:docMk/>
            <pc:sldMk cId="3283544322" sldId="441"/>
            <ac:spMk id="90" creationId="{45E35EA4-DE94-DF40-B0A5-4650CF07E200}"/>
          </ac:spMkLst>
        </pc:spChg>
        <pc:spChg chg="del">
          <ac:chgData name="Akshay Kumbhar" userId="3a641d52-acda-4f7f-a8d6-a7b2f4c521a8" providerId="ADAL" clId="{D42DD7BE-3D70-401E-AACB-032AD10BABC6}" dt="2023-03-02T12:12:22.616" v="9" actId="478"/>
          <ac:spMkLst>
            <pc:docMk/>
            <pc:sldMk cId="3283544322" sldId="441"/>
            <ac:spMk id="91" creationId="{EDC91B9C-3E9A-C545-8DE6-30CDC58C6825}"/>
          </ac:spMkLst>
        </pc:spChg>
        <pc:grpChg chg="del">
          <ac:chgData name="Akshay Kumbhar" userId="3a641d52-acda-4f7f-a8d6-a7b2f4c521a8" providerId="ADAL" clId="{D42DD7BE-3D70-401E-AACB-032AD10BABC6}" dt="2023-03-02T12:12:26.981" v="11" actId="478"/>
          <ac:grpSpMkLst>
            <pc:docMk/>
            <pc:sldMk cId="3283544322" sldId="441"/>
            <ac:grpSpMk id="84" creationId="{75E7E92E-9058-4545-AFAB-BAE357750B74}"/>
          </ac:grpSpMkLst>
        </pc:grpChg>
      </pc:sldChg>
      <pc:sldChg chg="modSp mod">
        <pc:chgData name="Akshay Kumbhar" userId="3a641d52-acda-4f7f-a8d6-a7b2f4c521a8" providerId="ADAL" clId="{D42DD7BE-3D70-401E-AACB-032AD10BABC6}" dt="2023-03-02T13:10:22.328" v="26" actId="1076"/>
        <pc:sldMkLst>
          <pc:docMk/>
          <pc:sldMk cId="3952391892" sldId="256884"/>
        </pc:sldMkLst>
        <pc:spChg chg="mod">
          <ac:chgData name="Akshay Kumbhar" userId="3a641d52-acda-4f7f-a8d6-a7b2f4c521a8" providerId="ADAL" clId="{D42DD7BE-3D70-401E-AACB-032AD10BABC6}" dt="2023-03-02T13:10:22.328" v="26" actId="1076"/>
          <ac:spMkLst>
            <pc:docMk/>
            <pc:sldMk cId="3952391892" sldId="256884"/>
            <ac:spMk id="7" creationId="{E08493B1-7036-24AF-785B-99391E4B4BDB}"/>
          </ac:spMkLst>
        </pc:spChg>
      </pc:sldChg>
      <pc:sldChg chg="modSp mod">
        <pc:chgData name="Akshay Kumbhar" userId="3a641d52-acda-4f7f-a8d6-a7b2f4c521a8" providerId="ADAL" clId="{D42DD7BE-3D70-401E-AACB-032AD10BABC6}" dt="2023-03-02T17:15:31.569" v="77" actId="1076"/>
        <pc:sldMkLst>
          <pc:docMk/>
          <pc:sldMk cId="821620972" sldId="256886"/>
        </pc:sldMkLst>
        <pc:spChg chg="mod">
          <ac:chgData name="Akshay Kumbhar" userId="3a641d52-acda-4f7f-a8d6-a7b2f4c521a8" providerId="ADAL" clId="{D42DD7BE-3D70-401E-AACB-032AD10BABC6}" dt="2023-03-02T17:15:31.569" v="77" actId="1076"/>
          <ac:spMkLst>
            <pc:docMk/>
            <pc:sldMk cId="821620972" sldId="256886"/>
            <ac:spMk id="2" creationId="{7D624C55-EA84-101F-3DF3-1C8FD6BAC0B3}"/>
          </ac:spMkLst>
        </pc:spChg>
      </pc:sldChg>
      <pc:sldChg chg="del">
        <pc:chgData name="Akshay Kumbhar" userId="3a641d52-acda-4f7f-a8d6-a7b2f4c521a8" providerId="ADAL" clId="{D42DD7BE-3D70-401E-AACB-032AD10BABC6}" dt="2023-03-02T13:19:28.209" v="29" actId="2696"/>
        <pc:sldMkLst>
          <pc:docMk/>
          <pc:sldMk cId="1568792620" sldId="257425"/>
        </pc:sldMkLst>
      </pc:sldChg>
      <pc:sldChg chg="del">
        <pc:chgData name="Akshay Kumbhar" userId="3a641d52-acda-4f7f-a8d6-a7b2f4c521a8" providerId="ADAL" clId="{D42DD7BE-3D70-401E-AACB-032AD10BABC6}" dt="2023-03-02T13:19:28.209" v="29" actId="2696"/>
        <pc:sldMkLst>
          <pc:docMk/>
          <pc:sldMk cId="3075372515" sldId="257426"/>
        </pc:sldMkLst>
      </pc:sldChg>
      <pc:sldChg chg="del">
        <pc:chgData name="Akshay Kumbhar" userId="3a641d52-acda-4f7f-a8d6-a7b2f4c521a8" providerId="ADAL" clId="{D42DD7BE-3D70-401E-AACB-032AD10BABC6}" dt="2023-03-02T13:19:28.209" v="29" actId="2696"/>
        <pc:sldMkLst>
          <pc:docMk/>
          <pc:sldMk cId="1216295940" sldId="257427"/>
        </pc:sldMkLst>
      </pc:sldChg>
      <pc:sldChg chg="modSp mod">
        <pc:chgData name="Akshay Kumbhar" userId="3a641d52-acda-4f7f-a8d6-a7b2f4c521a8" providerId="ADAL" clId="{D42DD7BE-3D70-401E-AACB-032AD10BABC6}" dt="2023-03-02T17:06:25.797" v="48" actId="20577"/>
        <pc:sldMkLst>
          <pc:docMk/>
          <pc:sldMk cId="3793763285" sldId="2146845940"/>
        </pc:sldMkLst>
        <pc:spChg chg="mod">
          <ac:chgData name="Akshay Kumbhar" userId="3a641d52-acda-4f7f-a8d6-a7b2f4c521a8" providerId="ADAL" clId="{D42DD7BE-3D70-401E-AACB-032AD10BABC6}" dt="2023-03-02T17:06:25.797" v="48" actId="20577"/>
          <ac:spMkLst>
            <pc:docMk/>
            <pc:sldMk cId="3793763285" sldId="2146845940"/>
            <ac:spMk id="4" creationId="{66120BA0-DCD0-CA91-17C0-0A9153139E62}"/>
          </ac:spMkLst>
        </pc:spChg>
      </pc:sldChg>
      <pc:sldChg chg="delSp modSp mod delAnim">
        <pc:chgData name="Akshay Kumbhar" userId="3a641d52-acda-4f7f-a8d6-a7b2f4c521a8" providerId="ADAL" clId="{D42DD7BE-3D70-401E-AACB-032AD10BABC6}" dt="2023-03-02T16:51:00.733" v="46" actId="478"/>
        <pc:sldMkLst>
          <pc:docMk/>
          <pc:sldMk cId="515585091" sldId="2146845942"/>
        </pc:sldMkLst>
        <pc:spChg chg="del mod">
          <ac:chgData name="Akshay Kumbhar" userId="3a641d52-acda-4f7f-a8d6-a7b2f4c521a8" providerId="ADAL" clId="{D42DD7BE-3D70-401E-AACB-032AD10BABC6}" dt="2023-03-02T16:51:00.733" v="46" actId="478"/>
          <ac:spMkLst>
            <pc:docMk/>
            <pc:sldMk cId="515585091" sldId="2146845942"/>
            <ac:spMk id="11" creationId="{256DDADC-96FE-7CDA-456E-70725ABFF06A}"/>
          </ac:spMkLst>
        </pc:spChg>
      </pc:sldChg>
      <pc:sldChg chg="del">
        <pc:chgData name="Akshay Kumbhar" userId="3a641d52-acda-4f7f-a8d6-a7b2f4c521a8" providerId="ADAL" clId="{D42DD7BE-3D70-401E-AACB-032AD10BABC6}" dt="2023-03-02T17:04:57.280" v="47" actId="2696"/>
        <pc:sldMkLst>
          <pc:docMk/>
          <pc:sldMk cId="1168486107" sldId="2146845944"/>
        </pc:sldMkLst>
      </pc:sldChg>
      <pc:sldChg chg="modSp mod">
        <pc:chgData name="Akshay Kumbhar" userId="3a641d52-acda-4f7f-a8d6-a7b2f4c521a8" providerId="ADAL" clId="{D42DD7BE-3D70-401E-AACB-032AD10BABC6}" dt="2023-03-02T17:06:33.806" v="49" actId="20577"/>
        <pc:sldMkLst>
          <pc:docMk/>
          <pc:sldMk cId="443100957" sldId="2146845948"/>
        </pc:sldMkLst>
        <pc:spChg chg="mod">
          <ac:chgData name="Akshay Kumbhar" userId="3a641d52-acda-4f7f-a8d6-a7b2f4c521a8" providerId="ADAL" clId="{D42DD7BE-3D70-401E-AACB-032AD10BABC6}" dt="2023-03-02T17:06:33.806" v="49" actId="20577"/>
          <ac:spMkLst>
            <pc:docMk/>
            <pc:sldMk cId="443100957" sldId="2146845948"/>
            <ac:spMk id="4" creationId="{66120BA0-DCD0-CA91-17C0-0A9153139E62}"/>
          </ac:spMkLst>
        </pc:spChg>
      </pc:sldChg>
      <pc:sldChg chg="del">
        <pc:chgData name="Akshay Kumbhar" userId="3a641d52-acda-4f7f-a8d6-a7b2f4c521a8" providerId="ADAL" clId="{D42DD7BE-3D70-401E-AACB-032AD10BABC6}" dt="2023-03-02T17:06:55.108" v="50" actId="2696"/>
        <pc:sldMkLst>
          <pc:docMk/>
          <pc:sldMk cId="269217114" sldId="2146845949"/>
        </pc:sldMkLst>
      </pc:sldChg>
      <pc:sldChg chg="del">
        <pc:chgData name="Akshay Kumbhar" userId="3a641d52-acda-4f7f-a8d6-a7b2f4c521a8" providerId="ADAL" clId="{D42DD7BE-3D70-401E-AACB-032AD10BABC6}" dt="2023-03-02T17:07:01.245" v="51" actId="2696"/>
        <pc:sldMkLst>
          <pc:docMk/>
          <pc:sldMk cId="1080280801" sldId="2146845950"/>
        </pc:sldMkLst>
      </pc:sldChg>
      <pc:sldChg chg="del">
        <pc:chgData name="Akshay Kumbhar" userId="3a641d52-acda-4f7f-a8d6-a7b2f4c521a8" providerId="ADAL" clId="{D42DD7BE-3D70-401E-AACB-032AD10BABC6}" dt="2023-03-02T17:07:17.826" v="52" actId="2696"/>
        <pc:sldMkLst>
          <pc:docMk/>
          <pc:sldMk cId="1980961703" sldId="2146845951"/>
        </pc:sldMkLst>
      </pc:sldChg>
      <pc:sldChg chg="addSp delSp modSp mod">
        <pc:chgData name="Akshay Kumbhar" userId="3a641d52-acda-4f7f-a8d6-a7b2f4c521a8" providerId="ADAL" clId="{D42DD7BE-3D70-401E-AACB-032AD10BABC6}" dt="2023-03-02T14:19:06.425" v="44" actId="1076"/>
        <pc:sldMkLst>
          <pc:docMk/>
          <pc:sldMk cId="3215122537" sldId="2146845953"/>
        </pc:sldMkLst>
        <pc:picChg chg="del">
          <ac:chgData name="Akshay Kumbhar" userId="3a641d52-acda-4f7f-a8d6-a7b2f4c521a8" providerId="ADAL" clId="{D42DD7BE-3D70-401E-AACB-032AD10BABC6}" dt="2023-03-02T14:18:09.160" v="32" actId="478"/>
          <ac:picMkLst>
            <pc:docMk/>
            <pc:sldMk cId="3215122537" sldId="2146845953"/>
            <ac:picMk id="3" creationId="{4E44EDF8-F9A8-91CE-41B6-72B7CCB95196}"/>
          </ac:picMkLst>
        </pc:picChg>
        <pc:picChg chg="add mod modCrop">
          <ac:chgData name="Akshay Kumbhar" userId="3a641d52-acda-4f7f-a8d6-a7b2f4c521a8" providerId="ADAL" clId="{D42DD7BE-3D70-401E-AACB-032AD10BABC6}" dt="2023-03-02T14:19:06.425" v="44" actId="1076"/>
          <ac:picMkLst>
            <pc:docMk/>
            <pc:sldMk cId="3215122537" sldId="2146845953"/>
            <ac:picMk id="9" creationId="{7165DABB-15C4-EB03-6030-5A9C60C310F3}"/>
          </ac:picMkLst>
        </pc:picChg>
      </pc:sldChg>
      <pc:sldChg chg="addSp delSp modSp mod">
        <pc:chgData name="Akshay Kumbhar" userId="3a641d52-acda-4f7f-a8d6-a7b2f4c521a8" providerId="ADAL" clId="{D42DD7BE-3D70-401E-AACB-032AD10BABC6}" dt="2023-03-02T17:13:26.412" v="65" actId="164"/>
        <pc:sldMkLst>
          <pc:docMk/>
          <pc:sldMk cId="2026882319" sldId="2146845954"/>
        </pc:sldMkLst>
        <pc:spChg chg="add mod">
          <ac:chgData name="Akshay Kumbhar" userId="3a641d52-acda-4f7f-a8d6-a7b2f4c521a8" providerId="ADAL" clId="{D42DD7BE-3D70-401E-AACB-032AD10BABC6}" dt="2023-03-02T17:13:26.412" v="65" actId="164"/>
          <ac:spMkLst>
            <pc:docMk/>
            <pc:sldMk cId="2026882319" sldId="2146845954"/>
            <ac:spMk id="6" creationId="{E46E9A42-B3CA-0653-9E48-B45DE40290EF}"/>
          </ac:spMkLst>
        </pc:spChg>
        <pc:grpChg chg="add mod">
          <ac:chgData name="Akshay Kumbhar" userId="3a641d52-acda-4f7f-a8d6-a7b2f4c521a8" providerId="ADAL" clId="{D42DD7BE-3D70-401E-AACB-032AD10BABC6}" dt="2023-03-02T17:13:26.412" v="65" actId="164"/>
          <ac:grpSpMkLst>
            <pc:docMk/>
            <pc:sldMk cId="2026882319" sldId="2146845954"/>
            <ac:grpSpMk id="8" creationId="{F85EC492-1210-798F-408C-3C32440C6239}"/>
          </ac:grpSpMkLst>
        </pc:grpChg>
        <pc:picChg chg="add mod">
          <ac:chgData name="Akshay Kumbhar" userId="3a641d52-acda-4f7f-a8d6-a7b2f4c521a8" providerId="ADAL" clId="{D42DD7BE-3D70-401E-AACB-032AD10BABC6}" dt="2023-03-02T17:13:26.412" v="65" actId="164"/>
          <ac:picMkLst>
            <pc:docMk/>
            <pc:sldMk cId="2026882319" sldId="2146845954"/>
            <ac:picMk id="5" creationId="{71522F08-31AA-783D-3A5D-BFB3C4ACB647}"/>
          </ac:picMkLst>
        </pc:picChg>
        <pc:picChg chg="del">
          <ac:chgData name="Akshay Kumbhar" userId="3a641d52-acda-4f7f-a8d6-a7b2f4c521a8" providerId="ADAL" clId="{D42DD7BE-3D70-401E-AACB-032AD10BABC6}" dt="2023-03-02T17:12:22.807" v="56" actId="478"/>
          <ac:picMkLst>
            <pc:docMk/>
            <pc:sldMk cId="2026882319" sldId="2146845954"/>
            <ac:picMk id="7" creationId="{4FB1C993-42AF-F78F-742C-7085AB9B6F00}"/>
          </ac:picMkLst>
        </pc:picChg>
      </pc:sldChg>
    </pc:docChg>
  </pc:docChgLst>
  <pc:docChgLst>
    <pc:chgData name="Akshay Kumbhar" userId="3a641d52-acda-4f7f-a8d6-a7b2f4c521a8" providerId="ADAL" clId="{E8B44FC0-F609-4C0A-AC0A-04945F42D849}"/>
    <pc:docChg chg="modSld">
      <pc:chgData name="Akshay Kumbhar" userId="3a641d52-acda-4f7f-a8d6-a7b2f4c521a8" providerId="ADAL" clId="{E8B44FC0-F609-4C0A-AC0A-04945F42D849}" dt="2022-10-27T07:27:22.055" v="11" actId="729"/>
      <pc:docMkLst>
        <pc:docMk/>
      </pc:docMkLst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1592397216" sldId="258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0" sldId="260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272537530" sldId="261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56086728" sldId="262"/>
        </pc:sldMkLst>
      </pc:sldChg>
      <pc:sldChg chg="mod modShow">
        <pc:chgData name="Akshay Kumbhar" userId="3a641d52-acda-4f7f-a8d6-a7b2f4c521a8" providerId="ADAL" clId="{E8B44FC0-F609-4C0A-AC0A-04945F42D849}" dt="2022-10-27T07:16:41.380" v="2" actId="729"/>
        <pc:sldMkLst>
          <pc:docMk/>
          <pc:sldMk cId="0" sldId="263"/>
        </pc:sldMkLst>
      </pc:sldChg>
      <pc:sldChg chg="mod modShow">
        <pc:chgData name="Akshay Kumbhar" userId="3a641d52-acda-4f7f-a8d6-a7b2f4c521a8" providerId="ADAL" clId="{E8B44FC0-F609-4C0A-AC0A-04945F42D849}" dt="2022-10-27T07:27:22.055" v="11" actId="729"/>
        <pc:sldMkLst>
          <pc:docMk/>
          <pc:sldMk cId="0" sldId="287"/>
        </pc:sldMkLst>
      </pc:sldChg>
      <pc:sldChg chg="mod modShow">
        <pc:chgData name="Akshay Kumbhar" userId="3a641d52-acda-4f7f-a8d6-a7b2f4c521a8" providerId="ADAL" clId="{E8B44FC0-F609-4C0A-AC0A-04945F42D849}" dt="2022-10-27T07:27:22.055" v="11" actId="729"/>
        <pc:sldMkLst>
          <pc:docMk/>
          <pc:sldMk cId="0" sldId="288"/>
        </pc:sldMkLst>
      </pc:sldChg>
      <pc:sldChg chg="mod modShow">
        <pc:chgData name="Akshay Kumbhar" userId="3a641d52-acda-4f7f-a8d6-a7b2f4c521a8" providerId="ADAL" clId="{E8B44FC0-F609-4C0A-AC0A-04945F42D849}" dt="2022-10-27T07:27:22.055" v="11" actId="729"/>
        <pc:sldMkLst>
          <pc:docMk/>
          <pc:sldMk cId="0" sldId="291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3261473943" sldId="303"/>
        </pc:sldMkLst>
      </pc:sldChg>
      <pc:sldChg chg="mod modShow">
        <pc:chgData name="Akshay Kumbhar" userId="3a641d52-acda-4f7f-a8d6-a7b2f4c521a8" providerId="ADAL" clId="{E8B44FC0-F609-4C0A-AC0A-04945F42D849}" dt="2022-10-27T07:16:26.549" v="1" actId="729"/>
        <pc:sldMkLst>
          <pc:docMk/>
          <pc:sldMk cId="2500569955" sldId="307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93552545" sldId="330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3790987470" sldId="373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4032096192" sldId="389"/>
        </pc:sldMkLst>
      </pc:sldChg>
      <pc:sldChg chg="mod modShow">
        <pc:chgData name="Akshay Kumbhar" userId="3a641d52-acda-4f7f-a8d6-a7b2f4c521a8" providerId="ADAL" clId="{E8B44FC0-F609-4C0A-AC0A-04945F42D849}" dt="2022-10-27T07:27:22.055" v="11" actId="729"/>
        <pc:sldMkLst>
          <pc:docMk/>
          <pc:sldMk cId="3001810818" sldId="411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4248243388" sldId="413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3283544322" sldId="441"/>
        </pc:sldMkLst>
      </pc:sldChg>
      <pc:sldChg chg="mod modShow">
        <pc:chgData name="Akshay Kumbhar" userId="3a641d52-acda-4f7f-a8d6-a7b2f4c521a8" providerId="ADAL" clId="{E8B44FC0-F609-4C0A-AC0A-04945F42D849}" dt="2022-10-27T07:18:18.615" v="6" actId="729"/>
        <pc:sldMkLst>
          <pc:docMk/>
          <pc:sldMk cId="4220691092" sldId="256864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3923894876" sldId="256870"/>
        </pc:sldMkLst>
      </pc:sldChg>
      <pc:sldChg chg="mod modShow">
        <pc:chgData name="Akshay Kumbhar" userId="3a641d52-acda-4f7f-a8d6-a7b2f4c521a8" providerId="ADAL" clId="{E8B44FC0-F609-4C0A-AC0A-04945F42D849}" dt="2022-10-27T07:14:27.605" v="0" actId="729"/>
        <pc:sldMkLst>
          <pc:docMk/>
          <pc:sldMk cId="3130146036" sldId="256871"/>
        </pc:sldMkLst>
      </pc:sldChg>
      <pc:sldChg chg="mod modShow">
        <pc:chgData name="Akshay Kumbhar" userId="3a641d52-acda-4f7f-a8d6-a7b2f4c521a8" providerId="ADAL" clId="{E8B44FC0-F609-4C0A-AC0A-04945F42D849}" dt="2022-10-27T07:18:37.455" v="9" actId="729"/>
        <pc:sldMkLst>
          <pc:docMk/>
          <pc:sldMk cId="1812794771" sldId="256872"/>
        </pc:sldMkLst>
      </pc:sldChg>
      <pc:sldChg chg="mod modShow">
        <pc:chgData name="Akshay Kumbhar" userId="3a641d52-acda-4f7f-a8d6-a7b2f4c521a8" providerId="ADAL" clId="{E8B44FC0-F609-4C0A-AC0A-04945F42D849}" dt="2022-10-27T07:18:43.398" v="10" actId="729"/>
        <pc:sldMkLst>
          <pc:docMk/>
          <pc:sldMk cId="3302340729" sldId="256873"/>
        </pc:sldMkLst>
      </pc:sldChg>
      <pc:sldChg chg="mod modShow">
        <pc:chgData name="Akshay Kumbhar" userId="3a641d52-acda-4f7f-a8d6-a7b2f4c521a8" providerId="ADAL" clId="{E8B44FC0-F609-4C0A-AC0A-04945F42D849}" dt="2022-10-27T07:17:57.568" v="3" actId="729"/>
        <pc:sldMkLst>
          <pc:docMk/>
          <pc:sldMk cId="779276460" sldId="256879"/>
        </pc:sldMkLst>
      </pc:sldChg>
      <pc:sldChg chg="mod modShow">
        <pc:chgData name="Akshay Kumbhar" userId="3a641d52-acda-4f7f-a8d6-a7b2f4c521a8" providerId="ADAL" clId="{E8B44FC0-F609-4C0A-AC0A-04945F42D849}" dt="2022-10-27T07:18:04.089" v="4" actId="729"/>
        <pc:sldMkLst>
          <pc:docMk/>
          <pc:sldMk cId="245924482" sldId="256880"/>
        </pc:sldMkLst>
      </pc:sldChg>
      <pc:sldChg chg="mod modShow">
        <pc:chgData name="Akshay Kumbhar" userId="3a641d52-acda-4f7f-a8d6-a7b2f4c521a8" providerId="ADAL" clId="{E8B44FC0-F609-4C0A-AC0A-04945F42D849}" dt="2022-10-27T07:18:08.962" v="5" actId="729"/>
        <pc:sldMkLst>
          <pc:docMk/>
          <pc:sldMk cId="741311417" sldId="256881"/>
        </pc:sldMkLst>
      </pc:sldChg>
      <pc:sldChg chg="mod modShow">
        <pc:chgData name="Akshay Kumbhar" userId="3a641d52-acda-4f7f-a8d6-a7b2f4c521a8" providerId="ADAL" clId="{E8B44FC0-F609-4C0A-AC0A-04945F42D849}" dt="2022-10-27T07:18:26.174" v="7" actId="729"/>
        <pc:sldMkLst>
          <pc:docMk/>
          <pc:sldMk cId="3739710854" sldId="256882"/>
        </pc:sldMkLst>
      </pc:sldChg>
      <pc:sldChg chg="mod modShow">
        <pc:chgData name="Akshay Kumbhar" userId="3a641d52-acda-4f7f-a8d6-a7b2f4c521a8" providerId="ADAL" clId="{E8B44FC0-F609-4C0A-AC0A-04945F42D849}" dt="2022-10-27T07:18:33.785" v="8" actId="729"/>
        <pc:sldMkLst>
          <pc:docMk/>
          <pc:sldMk cId="3413156479" sldId="256883"/>
        </pc:sldMkLst>
      </pc:sldChg>
    </pc:docChg>
  </pc:docChgLst>
  <pc:docChgLst>
    <pc:chgData name="Akshay Kumbhar" userId="3a641d52-acda-4f7f-a8d6-a7b2f4c521a8" providerId="ADAL" clId="{AB6344B7-21A5-43B8-B10A-BA7923FF076A}"/>
    <pc:docChg chg="undo custSel addSld delSld modSld sldOrd delMainMaster addSection modSection">
      <pc:chgData name="Akshay Kumbhar" userId="3a641d52-acda-4f7f-a8d6-a7b2f4c521a8" providerId="ADAL" clId="{AB6344B7-21A5-43B8-B10A-BA7923FF076A}" dt="2023-02-24T09:19:58.187" v="2129" actId="729"/>
      <pc:docMkLst>
        <pc:docMk/>
      </pc:docMkLst>
      <pc:sldChg chg="del mod modShow">
        <pc:chgData name="Akshay Kumbhar" userId="3a641d52-acda-4f7f-a8d6-a7b2f4c521a8" providerId="ADAL" clId="{AB6344B7-21A5-43B8-B10A-BA7923FF076A}" dt="2023-02-24T08:31:17.290" v="2079" actId="2696"/>
        <pc:sldMkLst>
          <pc:docMk/>
          <pc:sldMk cId="0" sldId="256"/>
        </pc:sldMkLst>
      </pc:sldChg>
      <pc:sldChg chg="mod modShow">
        <pc:chgData name="Akshay Kumbhar" userId="3a641d52-acda-4f7f-a8d6-a7b2f4c521a8" providerId="ADAL" clId="{AB6344B7-21A5-43B8-B10A-BA7923FF076A}" dt="2023-02-23T12:57:23.395" v="1139" actId="729"/>
        <pc:sldMkLst>
          <pc:docMk/>
          <pc:sldMk cId="0" sldId="263"/>
        </pc:sldMkLst>
      </pc:sldChg>
      <pc:sldChg chg="addSp delSp modSp mod">
        <pc:chgData name="Akshay Kumbhar" userId="3a641d52-acda-4f7f-a8d6-a7b2f4c521a8" providerId="ADAL" clId="{AB6344B7-21A5-43B8-B10A-BA7923FF076A}" dt="2023-02-23T13:00:08.083" v="1152" actId="20577"/>
        <pc:sldMkLst>
          <pc:docMk/>
          <pc:sldMk cId="0" sldId="266"/>
        </pc:sldMkLst>
        <pc:spChg chg="add mod">
          <ac:chgData name="Akshay Kumbhar" userId="3a641d52-acda-4f7f-a8d6-a7b2f4c521a8" providerId="ADAL" clId="{AB6344B7-21A5-43B8-B10A-BA7923FF076A}" dt="2023-02-22T12:43:28.609" v="193" actId="20577"/>
          <ac:spMkLst>
            <pc:docMk/>
            <pc:sldMk cId="0" sldId="266"/>
            <ac:spMk id="2" creationId="{3BCA7AE7-A6D2-F626-A975-CC036D7F54C9}"/>
          </ac:spMkLst>
        </pc:spChg>
        <pc:spChg chg="mod">
          <ac:chgData name="Akshay Kumbhar" userId="3a641d52-acda-4f7f-a8d6-a7b2f4c521a8" providerId="ADAL" clId="{AB6344B7-21A5-43B8-B10A-BA7923FF076A}" dt="2023-02-22T12:50:02.979" v="221" actId="20577"/>
          <ac:spMkLst>
            <pc:docMk/>
            <pc:sldMk cId="0" sldId="266"/>
            <ac:spMk id="730" creationId="{00000000-0000-0000-0000-000000000000}"/>
          </ac:spMkLst>
        </pc:spChg>
        <pc:spChg chg="del mod">
          <ac:chgData name="Akshay Kumbhar" userId="3a641d52-acda-4f7f-a8d6-a7b2f4c521a8" providerId="ADAL" clId="{AB6344B7-21A5-43B8-B10A-BA7923FF076A}" dt="2023-02-22T12:42:58.440" v="130" actId="478"/>
          <ac:spMkLst>
            <pc:docMk/>
            <pc:sldMk cId="0" sldId="266"/>
            <ac:spMk id="73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2:37:07.326" v="85" actId="20577"/>
          <ac:spMkLst>
            <pc:docMk/>
            <pc:sldMk cId="0" sldId="266"/>
            <ac:spMk id="73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0:08.083" v="1152" actId="20577"/>
          <ac:spMkLst>
            <pc:docMk/>
            <pc:sldMk cId="0" sldId="266"/>
            <ac:spMk id="739" creationId="{00000000-0000-0000-0000-000000000000}"/>
          </ac:spMkLst>
        </pc:spChg>
      </pc:sldChg>
      <pc:sldChg chg="ord">
        <pc:chgData name="Akshay Kumbhar" userId="3a641d52-acda-4f7f-a8d6-a7b2f4c521a8" providerId="ADAL" clId="{AB6344B7-21A5-43B8-B10A-BA7923FF076A}" dt="2023-02-23T13:26:32.610" v="1463" actId="20578"/>
        <pc:sldMkLst>
          <pc:docMk/>
          <pc:sldMk cId="1713542411" sldId="267"/>
        </pc:sldMkLst>
      </pc:sldChg>
      <pc:sldChg chg="addSp delSp modSp mod">
        <pc:chgData name="Akshay Kumbhar" userId="3a641d52-acda-4f7f-a8d6-a7b2f4c521a8" providerId="ADAL" clId="{AB6344B7-21A5-43B8-B10A-BA7923FF076A}" dt="2023-02-22T13:06:18.926" v="277" actId="20577"/>
        <pc:sldMkLst>
          <pc:docMk/>
          <pc:sldMk cId="0" sldId="268"/>
        </pc:sldMkLst>
        <pc:spChg chg="mod">
          <ac:chgData name="Akshay Kumbhar" userId="3a641d52-acda-4f7f-a8d6-a7b2f4c521a8" providerId="ADAL" clId="{AB6344B7-21A5-43B8-B10A-BA7923FF076A}" dt="2023-02-22T13:06:18.926" v="277" actId="20577"/>
          <ac:spMkLst>
            <pc:docMk/>
            <pc:sldMk cId="0" sldId="268"/>
            <ac:spMk id="806" creationId="{00000000-0000-0000-0000-000000000000}"/>
          </ac:spMkLst>
        </pc:spChg>
        <pc:graphicFrameChg chg="modGraphic">
          <ac:chgData name="Akshay Kumbhar" userId="3a641d52-acda-4f7f-a8d6-a7b2f4c521a8" providerId="ADAL" clId="{AB6344B7-21A5-43B8-B10A-BA7923FF076A}" dt="2023-02-22T13:03:48.156" v="260" actId="20577"/>
          <ac:graphicFrameMkLst>
            <pc:docMk/>
            <pc:sldMk cId="0" sldId="268"/>
            <ac:graphicFrameMk id="803" creationId="{00000000-0000-0000-0000-000000000000}"/>
          </ac:graphicFrameMkLst>
        </pc:graphicFrameChg>
        <pc:graphicFrameChg chg="modGraphic">
          <ac:chgData name="Akshay Kumbhar" userId="3a641d52-acda-4f7f-a8d6-a7b2f4c521a8" providerId="ADAL" clId="{AB6344B7-21A5-43B8-B10A-BA7923FF076A}" dt="2023-02-22T13:03:59.098" v="263" actId="20577"/>
          <ac:graphicFrameMkLst>
            <pc:docMk/>
            <pc:sldMk cId="0" sldId="268"/>
            <ac:graphicFrameMk id="804" creationId="{00000000-0000-0000-0000-000000000000}"/>
          </ac:graphicFrameMkLst>
        </pc:graphicFrameChg>
        <pc:graphicFrameChg chg="modGraphic">
          <ac:chgData name="Akshay Kumbhar" userId="3a641d52-acda-4f7f-a8d6-a7b2f4c521a8" providerId="ADAL" clId="{AB6344B7-21A5-43B8-B10A-BA7923FF076A}" dt="2023-02-22T13:04:52.058" v="276" actId="20577"/>
          <ac:graphicFrameMkLst>
            <pc:docMk/>
            <pc:sldMk cId="0" sldId="268"/>
            <ac:graphicFrameMk id="805" creationId="{00000000-0000-0000-0000-000000000000}"/>
          </ac:graphicFrameMkLst>
        </pc:graphicFrameChg>
        <pc:picChg chg="add mod">
          <ac:chgData name="Akshay Kumbhar" userId="3a641d52-acda-4f7f-a8d6-a7b2f4c521a8" providerId="ADAL" clId="{AB6344B7-21A5-43B8-B10A-BA7923FF076A}" dt="2023-02-22T12:57:58.865" v="232" actId="1076"/>
          <ac:picMkLst>
            <pc:docMk/>
            <pc:sldMk cId="0" sldId="268"/>
            <ac:picMk id="4" creationId="{53928C30-771D-DE1E-BE3E-732E5A389E21}"/>
          </ac:picMkLst>
        </pc:picChg>
        <pc:picChg chg="add mod">
          <ac:chgData name="Akshay Kumbhar" userId="3a641d52-acda-4f7f-a8d6-a7b2f4c521a8" providerId="ADAL" clId="{AB6344B7-21A5-43B8-B10A-BA7923FF076A}" dt="2023-02-22T12:58:50.334" v="239" actId="1076"/>
          <ac:picMkLst>
            <pc:docMk/>
            <pc:sldMk cId="0" sldId="268"/>
            <ac:picMk id="9" creationId="{EBF732D6-41CC-2D2D-2C4E-4E15E937A847}"/>
          </ac:picMkLst>
        </pc:picChg>
        <pc:picChg chg="del">
          <ac:chgData name="Akshay Kumbhar" userId="3a641d52-acda-4f7f-a8d6-a7b2f4c521a8" providerId="ADAL" clId="{AB6344B7-21A5-43B8-B10A-BA7923FF076A}" dt="2023-02-22T12:57:51.211" v="229" actId="478"/>
          <ac:picMkLst>
            <pc:docMk/>
            <pc:sldMk cId="0" sldId="268"/>
            <ac:picMk id="808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2T12:58:34.667" v="236" actId="478"/>
          <ac:picMkLst>
            <pc:docMk/>
            <pc:sldMk cId="0" sldId="268"/>
            <ac:picMk id="809" creationId="{00000000-0000-0000-0000-000000000000}"/>
          </ac:picMkLst>
        </pc:picChg>
      </pc:sldChg>
      <pc:sldChg chg="delSp modSp mod">
        <pc:chgData name="Akshay Kumbhar" userId="3a641d52-acda-4f7f-a8d6-a7b2f4c521a8" providerId="ADAL" clId="{AB6344B7-21A5-43B8-B10A-BA7923FF076A}" dt="2023-02-22T14:16:31.136" v="529" actId="478"/>
        <pc:sldMkLst>
          <pc:docMk/>
          <pc:sldMk cId="0" sldId="269"/>
        </pc:sldMkLst>
        <pc:spChg chg="mod">
          <ac:chgData name="Akshay Kumbhar" userId="3a641d52-acda-4f7f-a8d6-a7b2f4c521a8" providerId="ADAL" clId="{AB6344B7-21A5-43B8-B10A-BA7923FF076A}" dt="2023-02-22T13:15:13.791" v="283" actId="1076"/>
          <ac:spMkLst>
            <pc:docMk/>
            <pc:sldMk cId="0" sldId="269"/>
            <ac:spMk id="84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15:08.937" v="282" actId="1076"/>
          <ac:spMkLst>
            <pc:docMk/>
            <pc:sldMk cId="0" sldId="269"/>
            <ac:spMk id="84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15:02.824" v="281" actId="1076"/>
          <ac:spMkLst>
            <pc:docMk/>
            <pc:sldMk cId="0" sldId="269"/>
            <ac:spMk id="84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15:02.824" v="281" actId="1076"/>
          <ac:spMkLst>
            <pc:docMk/>
            <pc:sldMk cId="0" sldId="269"/>
            <ac:spMk id="848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2T14:16:31.136" v="529" actId="478"/>
          <ac:spMkLst>
            <pc:docMk/>
            <pc:sldMk cId="0" sldId="269"/>
            <ac:spMk id="859" creationId="{00000000-0000-0000-0000-000000000000}"/>
          </ac:spMkLst>
        </pc:spChg>
      </pc:sldChg>
      <pc:sldChg chg="addSp delSp modSp mod">
        <pc:chgData name="Akshay Kumbhar" userId="3a641d52-acda-4f7f-a8d6-a7b2f4c521a8" providerId="ADAL" clId="{AB6344B7-21A5-43B8-B10A-BA7923FF076A}" dt="2023-02-23T14:08:50.062" v="1595" actId="14100"/>
        <pc:sldMkLst>
          <pc:docMk/>
          <pc:sldMk cId="0" sldId="271"/>
        </pc:sldMkLst>
        <pc:spChg chg="add mod">
          <ac:chgData name="Akshay Kumbhar" userId="3a641d52-acda-4f7f-a8d6-a7b2f4c521a8" providerId="ADAL" clId="{AB6344B7-21A5-43B8-B10A-BA7923FF076A}" dt="2023-02-22T13:39:02.971" v="307" actId="1076"/>
          <ac:spMkLst>
            <pc:docMk/>
            <pc:sldMk cId="0" sldId="271"/>
            <ac:spMk id="2" creationId="{3097E1AD-6988-2F93-7B00-91F9F0C3B879}"/>
          </ac:spMkLst>
        </pc:spChg>
        <pc:spChg chg="add mod">
          <ac:chgData name="Akshay Kumbhar" userId="3a641d52-acda-4f7f-a8d6-a7b2f4c521a8" providerId="ADAL" clId="{AB6344B7-21A5-43B8-B10A-BA7923FF076A}" dt="2023-02-22T13:39:33.200" v="316" actId="14100"/>
          <ac:spMkLst>
            <pc:docMk/>
            <pc:sldMk cId="0" sldId="271"/>
            <ac:spMk id="5" creationId="{24B3BF95-97A3-261D-62D9-3ACE3208C188}"/>
          </ac:spMkLst>
        </pc:spChg>
        <pc:spChg chg="add mod">
          <ac:chgData name="Akshay Kumbhar" userId="3a641d52-acda-4f7f-a8d6-a7b2f4c521a8" providerId="ADAL" clId="{AB6344B7-21A5-43B8-B10A-BA7923FF076A}" dt="2023-02-22T13:42:10.080" v="321"/>
          <ac:spMkLst>
            <pc:docMk/>
            <pc:sldMk cId="0" sldId="271"/>
            <ac:spMk id="6" creationId="{38781468-5401-3E02-EEE1-C194106BAC31}"/>
          </ac:spMkLst>
        </pc:spChg>
        <pc:spChg chg="add mod ord">
          <ac:chgData name="Akshay Kumbhar" userId="3a641d52-acda-4f7f-a8d6-a7b2f4c521a8" providerId="ADAL" clId="{AB6344B7-21A5-43B8-B10A-BA7923FF076A}" dt="2023-02-22T13:42:31.913" v="327" actId="167"/>
          <ac:spMkLst>
            <pc:docMk/>
            <pc:sldMk cId="0" sldId="271"/>
            <ac:spMk id="9" creationId="{F5237E85-ACC0-FE5B-503F-7D6BAECFA091}"/>
          </ac:spMkLst>
        </pc:spChg>
        <pc:spChg chg="add mod ord">
          <ac:chgData name="Akshay Kumbhar" userId="3a641d52-acda-4f7f-a8d6-a7b2f4c521a8" providerId="ADAL" clId="{AB6344B7-21A5-43B8-B10A-BA7923FF076A}" dt="2023-02-22T13:46:44.806" v="346" actId="14100"/>
          <ac:spMkLst>
            <pc:docMk/>
            <pc:sldMk cId="0" sldId="271"/>
            <ac:spMk id="11" creationId="{57F78501-AF37-91ED-28B3-16B6EB2BBF93}"/>
          </ac:spMkLst>
        </pc:spChg>
        <pc:spChg chg="add mod ord">
          <ac:chgData name="Akshay Kumbhar" userId="3a641d52-acda-4f7f-a8d6-a7b2f4c521a8" providerId="ADAL" clId="{AB6344B7-21A5-43B8-B10A-BA7923FF076A}" dt="2023-02-22T13:47:18.336" v="352" actId="14100"/>
          <ac:spMkLst>
            <pc:docMk/>
            <pc:sldMk cId="0" sldId="271"/>
            <ac:spMk id="12" creationId="{CA9BE8AD-8CD7-F8F2-0382-2F7290DB913B}"/>
          </ac:spMkLst>
        </pc:spChg>
        <pc:spChg chg="add mod ord">
          <ac:chgData name="Akshay Kumbhar" userId="3a641d52-acda-4f7f-a8d6-a7b2f4c521a8" providerId="ADAL" clId="{AB6344B7-21A5-43B8-B10A-BA7923FF076A}" dt="2023-02-22T13:47:40.188" v="356" actId="14100"/>
          <ac:spMkLst>
            <pc:docMk/>
            <pc:sldMk cId="0" sldId="271"/>
            <ac:spMk id="13" creationId="{9D26C2EB-6C1D-DC07-353F-BBC9F65F623D}"/>
          </ac:spMkLst>
        </pc:spChg>
        <pc:spChg chg="add mod">
          <ac:chgData name="Akshay Kumbhar" userId="3a641d52-acda-4f7f-a8d6-a7b2f4c521a8" providerId="ADAL" clId="{AB6344B7-21A5-43B8-B10A-BA7923FF076A}" dt="2023-02-22T15:14:36.839" v="710"/>
          <ac:spMkLst>
            <pc:docMk/>
            <pc:sldMk cId="0" sldId="271"/>
            <ac:spMk id="14" creationId="{2D74ECC0-07CA-824C-65DE-006381E4C30A}"/>
          </ac:spMkLst>
        </pc:spChg>
        <pc:spChg chg="add mod">
          <ac:chgData name="Akshay Kumbhar" userId="3a641d52-acda-4f7f-a8d6-a7b2f4c521a8" providerId="ADAL" clId="{AB6344B7-21A5-43B8-B10A-BA7923FF076A}" dt="2023-02-22T15:14:48.418" v="715" actId="1076"/>
          <ac:spMkLst>
            <pc:docMk/>
            <pc:sldMk cId="0" sldId="271"/>
            <ac:spMk id="15" creationId="{2EE86793-66B1-5E83-0090-F4ECDBC8F659}"/>
          </ac:spMkLst>
        </pc:spChg>
        <pc:spChg chg="mod">
          <ac:chgData name="Akshay Kumbhar" userId="3a641d52-acda-4f7f-a8d6-a7b2f4c521a8" providerId="ADAL" clId="{AB6344B7-21A5-43B8-B10A-BA7923FF076A}" dt="2023-02-22T13:46:02.102" v="341" actId="1076"/>
          <ac:spMkLst>
            <pc:docMk/>
            <pc:sldMk cId="0" sldId="271"/>
            <ac:spMk id="59" creationId="{4306FFFC-C117-44D1-9374-AE89E8BF581F}"/>
          </ac:spMkLst>
        </pc:spChg>
        <pc:spChg chg="mod">
          <ac:chgData name="Akshay Kumbhar" userId="3a641d52-acda-4f7f-a8d6-a7b2f4c521a8" providerId="ADAL" clId="{AB6344B7-21A5-43B8-B10A-BA7923FF076A}" dt="2023-02-22T13:46:02.102" v="341" actId="1076"/>
          <ac:spMkLst>
            <pc:docMk/>
            <pc:sldMk cId="0" sldId="271"/>
            <ac:spMk id="61" creationId="{A18A847A-C6C0-448F-BAAA-76B999EE4B98}"/>
          </ac:spMkLst>
        </pc:spChg>
        <pc:spChg chg="mod">
          <ac:chgData name="Akshay Kumbhar" userId="3a641d52-acda-4f7f-a8d6-a7b2f4c521a8" providerId="ADAL" clId="{AB6344B7-21A5-43B8-B10A-BA7923FF076A}" dt="2023-02-22T13:46:02.102" v="341" actId="1076"/>
          <ac:spMkLst>
            <pc:docMk/>
            <pc:sldMk cId="0" sldId="271"/>
            <ac:spMk id="62" creationId="{3956BE9C-A01E-4202-9FB2-C025A3214A8D}"/>
          </ac:spMkLst>
        </pc:spChg>
        <pc:spChg chg="mod">
          <ac:chgData name="Akshay Kumbhar" userId="3a641d52-acda-4f7f-a8d6-a7b2f4c521a8" providerId="ADAL" clId="{AB6344B7-21A5-43B8-B10A-BA7923FF076A}" dt="2023-02-22T13:46:02.102" v="341" actId="1076"/>
          <ac:spMkLst>
            <pc:docMk/>
            <pc:sldMk cId="0" sldId="271"/>
            <ac:spMk id="71" creationId="{60E2546D-ABEA-4432-919D-4F72B915EEDE}"/>
          </ac:spMkLst>
        </pc:spChg>
        <pc:spChg chg="mod">
          <ac:chgData name="Akshay Kumbhar" userId="3a641d52-acda-4f7f-a8d6-a7b2f4c521a8" providerId="ADAL" clId="{AB6344B7-21A5-43B8-B10A-BA7923FF076A}" dt="2023-02-22T13:46:02.102" v="341" actId="1076"/>
          <ac:spMkLst>
            <pc:docMk/>
            <pc:sldMk cId="0" sldId="271"/>
            <ac:spMk id="72" creationId="{30CAE357-6133-4B50-BF7E-FCB5D0238E42}"/>
          </ac:spMkLst>
        </pc:spChg>
        <pc:spChg chg="del mod">
          <ac:chgData name="Akshay Kumbhar" userId="3a641d52-acda-4f7f-a8d6-a7b2f4c521a8" providerId="ADAL" clId="{AB6344B7-21A5-43B8-B10A-BA7923FF076A}" dt="2023-02-22T13:46:16.555" v="342" actId="478"/>
          <ac:spMkLst>
            <pc:docMk/>
            <pc:sldMk cId="0" sldId="271"/>
            <ac:spMk id="93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3:40.479" v="706" actId="1076"/>
          <ac:spMkLst>
            <pc:docMk/>
            <pc:sldMk cId="0" sldId="271"/>
            <ac:spMk id="93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26:05.632" v="291" actId="20577"/>
          <ac:spMkLst>
            <pc:docMk/>
            <pc:sldMk cId="0" sldId="271"/>
            <ac:spMk id="94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20.163" v="293" actId="1076"/>
          <ac:spMkLst>
            <pc:docMk/>
            <pc:sldMk cId="0" sldId="271"/>
            <ac:spMk id="95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20.163" v="293" actId="1076"/>
          <ac:spMkLst>
            <pc:docMk/>
            <pc:sldMk cId="0" sldId="271"/>
            <ac:spMk id="95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20.163" v="293" actId="1076"/>
          <ac:spMkLst>
            <pc:docMk/>
            <pc:sldMk cId="0" sldId="271"/>
            <ac:spMk id="95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20.163" v="293" actId="1076"/>
          <ac:spMkLst>
            <pc:docMk/>
            <pc:sldMk cId="0" sldId="271"/>
            <ac:spMk id="96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20.163" v="293" actId="1076"/>
          <ac:spMkLst>
            <pc:docMk/>
            <pc:sldMk cId="0" sldId="271"/>
            <ac:spMk id="96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20.163" v="293" actId="1076"/>
          <ac:spMkLst>
            <pc:docMk/>
            <pc:sldMk cId="0" sldId="271"/>
            <ac:spMk id="96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43.905" v="296" actId="1076"/>
          <ac:spMkLst>
            <pc:docMk/>
            <pc:sldMk cId="0" sldId="271"/>
            <ac:spMk id="97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36:43.905" v="296" actId="1076"/>
          <ac:spMkLst>
            <pc:docMk/>
            <pc:sldMk cId="0" sldId="271"/>
            <ac:spMk id="979" creationId="{00000000-0000-0000-0000-000000000000}"/>
          </ac:spMkLst>
        </pc:spChg>
        <pc:grpChg chg="mod">
          <ac:chgData name="Akshay Kumbhar" userId="3a641d52-acda-4f7f-a8d6-a7b2f4c521a8" providerId="ADAL" clId="{AB6344B7-21A5-43B8-B10A-BA7923FF076A}" dt="2023-02-22T13:47:04.925" v="350" actId="1076"/>
          <ac:grpSpMkLst>
            <pc:docMk/>
            <pc:sldMk cId="0" sldId="271"/>
            <ac:grpSpMk id="938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3:47:04.925" v="350" actId="1076"/>
          <ac:grpSpMkLst>
            <pc:docMk/>
            <pc:sldMk cId="0" sldId="271"/>
            <ac:grpSpMk id="941" creationId="{00000000-0000-0000-0000-000000000000}"/>
          </ac:grpSpMkLst>
        </pc:grpChg>
        <pc:picChg chg="del">
          <ac:chgData name="Akshay Kumbhar" userId="3a641d52-acda-4f7f-a8d6-a7b2f4c521a8" providerId="ADAL" clId="{AB6344B7-21A5-43B8-B10A-BA7923FF076A}" dt="2023-02-23T14:08:43.173" v="1593" actId="478"/>
          <ac:picMkLst>
            <pc:docMk/>
            <pc:sldMk cId="0" sldId="271"/>
            <ac:picMk id="4" creationId="{54FBFBC1-B279-4645-B0B8-6FD6819163B6}"/>
          </ac:picMkLst>
        </pc:picChg>
        <pc:picChg chg="del">
          <ac:chgData name="Akshay Kumbhar" userId="3a641d52-acda-4f7f-a8d6-a7b2f4c521a8" providerId="ADAL" clId="{AB6344B7-21A5-43B8-B10A-BA7923FF076A}" dt="2023-02-23T14:07:45.005" v="1582" actId="478"/>
          <ac:picMkLst>
            <pc:docMk/>
            <pc:sldMk cId="0" sldId="271"/>
            <ac:picMk id="7" creationId="{D871F049-B237-4B30-8851-547DB9037E0B}"/>
          </ac:picMkLst>
        </pc:picChg>
        <pc:picChg chg="add mod">
          <ac:chgData name="Akshay Kumbhar" userId="3a641d52-acda-4f7f-a8d6-a7b2f4c521a8" providerId="ADAL" clId="{AB6344B7-21A5-43B8-B10A-BA7923FF076A}" dt="2023-02-22T13:42:10.080" v="321"/>
          <ac:picMkLst>
            <pc:docMk/>
            <pc:sldMk cId="0" sldId="271"/>
            <ac:picMk id="8" creationId="{09E529BE-4423-1496-C0D6-52BFEF705679}"/>
          </ac:picMkLst>
        </pc:picChg>
        <pc:picChg chg="add mod">
          <ac:chgData name="Akshay Kumbhar" userId="3a641d52-acda-4f7f-a8d6-a7b2f4c521a8" providerId="ADAL" clId="{AB6344B7-21A5-43B8-B10A-BA7923FF076A}" dt="2023-02-22T13:47:44.030" v="357" actId="1076"/>
          <ac:picMkLst>
            <pc:docMk/>
            <pc:sldMk cId="0" sldId="271"/>
            <ac:picMk id="10" creationId="{3D64EE99-65B8-ECD2-C1EF-6C269C9438C4}"/>
          </ac:picMkLst>
        </pc:picChg>
        <pc:picChg chg="add mod ord">
          <ac:chgData name="Akshay Kumbhar" userId="3a641d52-acda-4f7f-a8d6-a7b2f4c521a8" providerId="ADAL" clId="{AB6344B7-21A5-43B8-B10A-BA7923FF076A}" dt="2023-02-23T14:08:07.099" v="1589" actId="1076"/>
          <ac:picMkLst>
            <pc:docMk/>
            <pc:sldMk cId="0" sldId="271"/>
            <ac:picMk id="17" creationId="{95C2327E-3878-BC83-2DA7-9A13454AE06B}"/>
          </ac:picMkLst>
        </pc:picChg>
        <pc:picChg chg="mod">
          <ac:chgData name="Akshay Kumbhar" userId="3a641d52-acda-4f7f-a8d6-a7b2f4c521a8" providerId="ADAL" clId="{AB6344B7-21A5-43B8-B10A-BA7923FF076A}" dt="2023-02-22T13:46:02.102" v="341" actId="1076"/>
          <ac:picMkLst>
            <pc:docMk/>
            <pc:sldMk cId="0" sldId="271"/>
            <ac:picMk id="60" creationId="{E2836AD4-71BE-4365-B113-7FB99DED6853}"/>
          </ac:picMkLst>
        </pc:picChg>
        <pc:picChg chg="del mod">
          <ac:chgData name="Akshay Kumbhar" userId="3a641d52-acda-4f7f-a8d6-a7b2f4c521a8" providerId="ADAL" clId="{AB6344B7-21A5-43B8-B10A-BA7923FF076A}" dt="2023-02-22T15:14:30.941" v="709" actId="478"/>
          <ac:picMkLst>
            <pc:docMk/>
            <pc:sldMk cId="0" sldId="271"/>
            <ac:picMk id="66" creationId="{0A6233E0-0DF2-4B9A-B1D0-E47A1CE1FB35}"/>
          </ac:picMkLst>
        </pc:picChg>
        <pc:picChg chg="mod">
          <ac:chgData name="Akshay Kumbhar" userId="3a641d52-acda-4f7f-a8d6-a7b2f4c521a8" providerId="ADAL" clId="{AB6344B7-21A5-43B8-B10A-BA7923FF076A}" dt="2023-02-22T13:46:02.102" v="341" actId="1076"/>
          <ac:picMkLst>
            <pc:docMk/>
            <pc:sldMk cId="0" sldId="271"/>
            <ac:picMk id="70" creationId="{2C540789-3B04-473D-95CD-4E4984F1843A}"/>
          </ac:picMkLst>
        </pc:picChg>
        <pc:picChg chg="mod">
          <ac:chgData name="Akshay Kumbhar" userId="3a641d52-acda-4f7f-a8d6-a7b2f4c521a8" providerId="ADAL" clId="{AB6344B7-21A5-43B8-B10A-BA7923FF076A}" dt="2023-02-22T13:36:43.905" v="296" actId="1076"/>
          <ac:picMkLst>
            <pc:docMk/>
            <pc:sldMk cId="0" sldId="271"/>
            <ac:picMk id="980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3:46:02.102" v="341" actId="1076"/>
          <ac:picMkLst>
            <pc:docMk/>
            <pc:sldMk cId="0" sldId="271"/>
            <ac:picMk id="982" creationId="{00000000-0000-0000-0000-000000000000}"/>
          </ac:picMkLst>
        </pc:picChg>
        <pc:picChg chg="add mod">
          <ac:chgData name="Akshay Kumbhar" userId="3a641d52-acda-4f7f-a8d6-a7b2f4c521a8" providerId="ADAL" clId="{AB6344B7-21A5-43B8-B10A-BA7923FF076A}" dt="2023-02-23T14:08:50.062" v="1595" actId="14100"/>
          <ac:picMkLst>
            <pc:docMk/>
            <pc:sldMk cId="0" sldId="271"/>
            <ac:picMk id="1026" creationId="{8CBFF64E-A374-F073-9B31-FA8590CE2B20}"/>
          </ac:picMkLst>
        </pc:picChg>
      </pc:sldChg>
      <pc:sldChg chg="addSp delSp modSp mod">
        <pc:chgData name="Akshay Kumbhar" userId="3a641d52-acda-4f7f-a8d6-a7b2f4c521a8" providerId="ADAL" clId="{AB6344B7-21A5-43B8-B10A-BA7923FF076A}" dt="2023-02-23T14:11:35.885" v="1619"/>
        <pc:sldMkLst>
          <pc:docMk/>
          <pc:sldMk cId="0" sldId="273"/>
        </pc:sldMkLst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5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6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7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7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17:01.025" v="531" actId="1076"/>
          <ac:spMkLst>
            <pc:docMk/>
            <pc:sldMk cId="0" sldId="273"/>
            <ac:spMk id="1072" creationId="{00000000-0000-0000-0000-000000000000}"/>
          </ac:spMkLst>
        </pc:spChg>
        <pc:grpChg chg="mod">
          <ac:chgData name="Akshay Kumbhar" userId="3a641d52-acda-4f7f-a8d6-a7b2f4c521a8" providerId="ADAL" clId="{AB6344B7-21A5-43B8-B10A-BA7923FF076A}" dt="2023-02-22T14:17:09.838" v="532" actId="1076"/>
          <ac:grpSpMkLst>
            <pc:docMk/>
            <pc:sldMk cId="0" sldId="273"/>
            <ac:grpSpMk id="82" creationId="{890035FC-5458-42F4-B829-0D0B29E8FF44}"/>
          </ac:grpSpMkLst>
        </pc:grpChg>
        <pc:picChg chg="add mod">
          <ac:chgData name="Akshay Kumbhar" userId="3a641d52-acda-4f7f-a8d6-a7b2f4c521a8" providerId="ADAL" clId="{AB6344B7-21A5-43B8-B10A-BA7923FF076A}" dt="2023-02-22T14:14:52.317" v="516" actId="1076"/>
          <ac:picMkLst>
            <pc:docMk/>
            <pc:sldMk cId="0" sldId="273"/>
            <ac:picMk id="2" creationId="{0583AB57-1871-98B4-B19E-498ADDC3B09D}"/>
          </ac:picMkLst>
        </pc:picChg>
        <pc:picChg chg="add mod">
          <ac:chgData name="Akshay Kumbhar" userId="3a641d52-acda-4f7f-a8d6-a7b2f4c521a8" providerId="ADAL" clId="{AB6344B7-21A5-43B8-B10A-BA7923FF076A}" dt="2023-02-23T14:11:35.885" v="1619"/>
          <ac:picMkLst>
            <pc:docMk/>
            <pc:sldMk cId="0" sldId="273"/>
            <ac:picMk id="4" creationId="{C31740BE-3F52-FA38-729E-5EA8910152CA}"/>
          </ac:picMkLst>
        </pc:picChg>
        <pc:picChg chg="add mod">
          <ac:chgData name="Akshay Kumbhar" userId="3a641d52-acda-4f7f-a8d6-a7b2f4c521a8" providerId="ADAL" clId="{AB6344B7-21A5-43B8-B10A-BA7923FF076A}" dt="2023-02-23T14:11:35.885" v="1619"/>
          <ac:picMkLst>
            <pc:docMk/>
            <pc:sldMk cId="0" sldId="273"/>
            <ac:picMk id="5" creationId="{74729488-5DD0-1A80-ADF6-13BFA00418E8}"/>
          </ac:picMkLst>
        </pc:picChg>
        <pc:picChg chg="add mod">
          <ac:chgData name="Akshay Kumbhar" userId="3a641d52-acda-4f7f-a8d6-a7b2f4c521a8" providerId="ADAL" clId="{AB6344B7-21A5-43B8-B10A-BA7923FF076A}" dt="2023-02-23T14:11:35.885" v="1619"/>
          <ac:picMkLst>
            <pc:docMk/>
            <pc:sldMk cId="0" sldId="273"/>
            <ac:picMk id="6" creationId="{3FAA4FDB-8518-14DF-10B8-ED24BFE57001}"/>
          </ac:picMkLst>
        </pc:picChg>
        <pc:picChg chg="del mod">
          <ac:chgData name="Akshay Kumbhar" userId="3a641d52-acda-4f7f-a8d6-a7b2f4c521a8" providerId="ADAL" clId="{AB6344B7-21A5-43B8-B10A-BA7923FF076A}" dt="2023-02-22T14:14:47.383" v="515" actId="478"/>
          <ac:picMkLst>
            <pc:docMk/>
            <pc:sldMk cId="0" sldId="273"/>
            <ac:picMk id="61" creationId="{57DA73F6-4CE7-483E-B788-7683CC46DC1D}"/>
          </ac:picMkLst>
        </pc:picChg>
        <pc:picChg chg="del">
          <ac:chgData name="Akshay Kumbhar" userId="3a641d52-acda-4f7f-a8d6-a7b2f4c521a8" providerId="ADAL" clId="{AB6344B7-21A5-43B8-B10A-BA7923FF076A}" dt="2023-02-23T14:11:27.116" v="1616" actId="478"/>
          <ac:picMkLst>
            <pc:docMk/>
            <pc:sldMk cId="0" sldId="273"/>
            <ac:picMk id="66" creationId="{C7BB6EAC-4BAD-4676-8D6E-39CDB68B6671}"/>
          </ac:picMkLst>
        </pc:picChg>
        <pc:picChg chg="del">
          <ac:chgData name="Akshay Kumbhar" userId="3a641d52-acda-4f7f-a8d6-a7b2f4c521a8" providerId="ADAL" clId="{AB6344B7-21A5-43B8-B10A-BA7923FF076A}" dt="2023-02-23T14:11:27.750" v="1617" actId="478"/>
          <ac:picMkLst>
            <pc:docMk/>
            <pc:sldMk cId="0" sldId="273"/>
            <ac:picMk id="67" creationId="{0FE19DAB-88E6-448B-946E-30F917FCD7CE}"/>
          </ac:picMkLst>
        </pc:picChg>
        <pc:picChg chg="del">
          <ac:chgData name="Akshay Kumbhar" userId="3a641d52-acda-4f7f-a8d6-a7b2f4c521a8" providerId="ADAL" clId="{AB6344B7-21A5-43B8-B10A-BA7923FF076A}" dt="2023-02-23T14:11:28.759" v="1618" actId="478"/>
          <ac:picMkLst>
            <pc:docMk/>
            <pc:sldMk cId="0" sldId="273"/>
            <ac:picMk id="68" creationId="{F654C781-4D41-4267-9E61-06A612F86073}"/>
          </ac:picMkLst>
        </pc:picChg>
        <pc:picChg chg="mod">
          <ac:chgData name="Akshay Kumbhar" userId="3a641d52-acda-4f7f-a8d6-a7b2f4c521a8" providerId="ADAL" clId="{AB6344B7-21A5-43B8-B10A-BA7923FF076A}" dt="2023-02-22T14:17:01.025" v="531" actId="1076"/>
          <ac:picMkLst>
            <pc:docMk/>
            <pc:sldMk cId="0" sldId="273"/>
            <ac:picMk id="1073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17:01.025" v="531" actId="1076"/>
          <ac:picMkLst>
            <pc:docMk/>
            <pc:sldMk cId="0" sldId="273"/>
            <ac:picMk id="1074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17:01.025" v="531" actId="1076"/>
          <ac:picMkLst>
            <pc:docMk/>
            <pc:sldMk cId="0" sldId="273"/>
            <ac:picMk id="1075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17:01.025" v="531" actId="1076"/>
          <ac:picMkLst>
            <pc:docMk/>
            <pc:sldMk cId="0" sldId="273"/>
            <ac:picMk id="1076" creationId="{00000000-0000-0000-0000-000000000000}"/>
          </ac:picMkLst>
        </pc:picChg>
      </pc:sldChg>
      <pc:sldChg chg="modSp mod">
        <pc:chgData name="Akshay Kumbhar" userId="3a641d52-acda-4f7f-a8d6-a7b2f4c521a8" providerId="ADAL" clId="{AB6344B7-21A5-43B8-B10A-BA7923FF076A}" dt="2023-02-22T15:42:44.015" v="1133" actId="20577"/>
        <pc:sldMkLst>
          <pc:docMk/>
          <pc:sldMk cId="0" sldId="274"/>
        </pc:sldMkLst>
        <pc:spChg chg="mod">
          <ac:chgData name="Akshay Kumbhar" userId="3a641d52-acda-4f7f-a8d6-a7b2f4c521a8" providerId="ADAL" clId="{AB6344B7-21A5-43B8-B10A-BA7923FF076A}" dt="2023-02-22T14:28:13.519" v="544" actId="20577"/>
          <ac:spMkLst>
            <pc:docMk/>
            <pc:sldMk cId="0" sldId="274"/>
            <ac:spMk id="110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8:47.744" v="548" actId="1076"/>
          <ac:spMkLst>
            <pc:docMk/>
            <pc:sldMk cId="0" sldId="274"/>
            <ac:spMk id="111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8:41.905" v="547" actId="1076"/>
          <ac:spMkLst>
            <pc:docMk/>
            <pc:sldMk cId="0" sldId="274"/>
            <ac:spMk id="111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8:32.190" v="545" actId="1076"/>
          <ac:spMkLst>
            <pc:docMk/>
            <pc:sldMk cId="0" sldId="274"/>
            <ac:spMk id="112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8:32.190" v="545" actId="1076"/>
          <ac:spMkLst>
            <pc:docMk/>
            <pc:sldMk cId="0" sldId="274"/>
            <ac:spMk id="112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8:32.190" v="545" actId="1076"/>
          <ac:spMkLst>
            <pc:docMk/>
            <pc:sldMk cId="0" sldId="274"/>
            <ac:spMk id="112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8:32.190" v="545" actId="1076"/>
          <ac:spMkLst>
            <pc:docMk/>
            <pc:sldMk cId="0" sldId="274"/>
            <ac:spMk id="112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2:44.015" v="1133" actId="20577"/>
          <ac:spMkLst>
            <pc:docMk/>
            <pc:sldMk cId="0" sldId="274"/>
            <ac:spMk id="1129" creationId="{00000000-0000-0000-0000-000000000000}"/>
          </ac:spMkLst>
        </pc:spChg>
        <pc:grpChg chg="mod">
          <ac:chgData name="Akshay Kumbhar" userId="3a641d52-acda-4f7f-a8d6-a7b2f4c521a8" providerId="ADAL" clId="{AB6344B7-21A5-43B8-B10A-BA7923FF076A}" dt="2023-02-22T14:30:29.364" v="562" actId="1076"/>
          <ac:grpSpMkLst>
            <pc:docMk/>
            <pc:sldMk cId="0" sldId="274"/>
            <ac:grpSpMk id="1127" creationId="{00000000-0000-0000-0000-000000000000}"/>
          </ac:grpSpMkLst>
        </pc:grpChg>
        <pc:picChg chg="mod">
          <ac:chgData name="Akshay Kumbhar" userId="3a641d52-acda-4f7f-a8d6-a7b2f4c521a8" providerId="ADAL" clId="{AB6344B7-21A5-43B8-B10A-BA7923FF076A}" dt="2023-02-22T14:30:29.364" v="562" actId="1076"/>
          <ac:picMkLst>
            <pc:docMk/>
            <pc:sldMk cId="0" sldId="274"/>
            <ac:picMk id="1125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30:29.364" v="562" actId="1076"/>
          <ac:picMkLst>
            <pc:docMk/>
            <pc:sldMk cId="0" sldId="274"/>
            <ac:picMk id="1126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30:29.364" v="562" actId="1076"/>
          <ac:picMkLst>
            <pc:docMk/>
            <pc:sldMk cId="0" sldId="274"/>
            <ac:picMk id="1139" creationId="{00000000-0000-0000-0000-000000000000}"/>
          </ac:picMkLst>
        </pc:picChg>
      </pc:sldChg>
      <pc:sldChg chg="addSp delSp modSp mod">
        <pc:chgData name="Akshay Kumbhar" userId="3a641d52-acda-4f7f-a8d6-a7b2f4c521a8" providerId="ADAL" clId="{AB6344B7-21A5-43B8-B10A-BA7923FF076A}" dt="2023-02-23T13:13:40.504" v="1243"/>
        <pc:sldMkLst>
          <pc:docMk/>
          <pc:sldMk cId="3809065124" sldId="275"/>
        </pc:sldMkLst>
        <pc:spChg chg="add mod">
          <ac:chgData name="Akshay Kumbhar" userId="3a641d52-acda-4f7f-a8d6-a7b2f4c521a8" providerId="ADAL" clId="{AB6344B7-21A5-43B8-B10A-BA7923FF076A}" dt="2023-02-22T15:29:51.726" v="904"/>
          <ac:spMkLst>
            <pc:docMk/>
            <pc:sldMk cId="3809065124" sldId="275"/>
            <ac:spMk id="2" creationId="{0DAE92AE-09AA-8190-9F4F-FF6421BE6141}"/>
          </ac:spMkLst>
        </pc:spChg>
        <pc:spChg chg="add mod">
          <ac:chgData name="Akshay Kumbhar" userId="3a641d52-acda-4f7f-a8d6-a7b2f4c521a8" providerId="ADAL" clId="{AB6344B7-21A5-43B8-B10A-BA7923FF076A}" dt="2023-02-22T15:29:51.726" v="904"/>
          <ac:spMkLst>
            <pc:docMk/>
            <pc:sldMk cId="3809065124" sldId="275"/>
            <ac:spMk id="4" creationId="{B553AE5B-833B-ED94-C91C-B0E107BE0F97}"/>
          </ac:spMkLst>
        </pc:spChg>
        <pc:spChg chg="mod">
          <ac:chgData name="Akshay Kumbhar" userId="3a641d52-acda-4f7f-a8d6-a7b2f4c521a8" providerId="ADAL" clId="{AB6344B7-21A5-43B8-B10A-BA7923FF076A}" dt="2023-02-22T15:43:05.645" v="1136" actId="20577"/>
          <ac:spMkLst>
            <pc:docMk/>
            <pc:sldMk cId="3809065124" sldId="275"/>
            <ac:spMk id="67" creationId="{1F878D50-8DAD-4869-B3F1-CFE88924AA69}"/>
          </ac:spMkLst>
        </pc:spChg>
        <pc:spChg chg="mod">
          <ac:chgData name="Akshay Kumbhar" userId="3a641d52-acda-4f7f-a8d6-a7b2f4c521a8" providerId="ADAL" clId="{AB6344B7-21A5-43B8-B10A-BA7923FF076A}" dt="2023-02-22T14:38:32.390" v="590" actId="20577"/>
          <ac:spMkLst>
            <pc:docMk/>
            <pc:sldMk cId="3809065124" sldId="275"/>
            <ac:spMk id="77" creationId="{5C883ECC-936F-4A56-8EBA-55325D141BDB}"/>
          </ac:spMkLst>
        </pc:spChg>
        <pc:spChg chg="mod">
          <ac:chgData name="Akshay Kumbhar" userId="3a641d52-acda-4f7f-a8d6-a7b2f4c521a8" providerId="ADAL" clId="{AB6344B7-21A5-43B8-B10A-BA7923FF076A}" dt="2023-02-22T14:41:20.125" v="598" actId="1076"/>
          <ac:spMkLst>
            <pc:docMk/>
            <pc:sldMk cId="3809065124" sldId="275"/>
            <ac:spMk id="117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1:27.615" v="600" actId="1076"/>
          <ac:spMkLst>
            <pc:docMk/>
            <pc:sldMk cId="3809065124" sldId="275"/>
            <ac:spMk id="117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1:24.591" v="599" actId="1076"/>
          <ac:spMkLst>
            <pc:docMk/>
            <pc:sldMk cId="3809065124" sldId="275"/>
            <ac:spMk id="118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1:29.867" v="601" actId="1076"/>
          <ac:spMkLst>
            <pc:docMk/>
            <pc:sldMk cId="3809065124" sldId="275"/>
            <ac:spMk id="119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27:40.983" v="888" actId="20577"/>
          <ac:spMkLst>
            <pc:docMk/>
            <pc:sldMk cId="3809065124" sldId="275"/>
            <ac:spMk id="1202" creationId="{00000000-0000-0000-0000-000000000000}"/>
          </ac:spMkLst>
        </pc:spChg>
        <pc:picChg chg="add mod">
          <ac:chgData name="Akshay Kumbhar" userId="3a641d52-acda-4f7f-a8d6-a7b2f4c521a8" providerId="ADAL" clId="{AB6344B7-21A5-43B8-B10A-BA7923FF076A}" dt="2023-02-23T13:13:40.504" v="1243"/>
          <ac:picMkLst>
            <pc:docMk/>
            <pc:sldMk cId="3809065124" sldId="275"/>
            <ac:picMk id="5" creationId="{71F0043B-3BFA-C422-578E-F33D1390B91E}"/>
          </ac:picMkLst>
        </pc:picChg>
        <pc:picChg chg="add mod">
          <ac:chgData name="Akshay Kumbhar" userId="3a641d52-acda-4f7f-a8d6-a7b2f4c521a8" providerId="ADAL" clId="{AB6344B7-21A5-43B8-B10A-BA7923FF076A}" dt="2023-02-23T13:13:40.504" v="1243"/>
          <ac:picMkLst>
            <pc:docMk/>
            <pc:sldMk cId="3809065124" sldId="275"/>
            <ac:picMk id="6" creationId="{86D70F8B-E92F-44AE-A8CD-ADE1FD24D11C}"/>
          </ac:picMkLst>
        </pc:picChg>
        <pc:picChg chg="mod">
          <ac:chgData name="Akshay Kumbhar" userId="3a641d52-acda-4f7f-a8d6-a7b2f4c521a8" providerId="ADAL" clId="{AB6344B7-21A5-43B8-B10A-BA7923FF076A}" dt="2023-02-22T14:37:49.008" v="587" actId="1076"/>
          <ac:picMkLst>
            <pc:docMk/>
            <pc:sldMk cId="3809065124" sldId="275"/>
            <ac:picMk id="1204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3:13:31.380" v="1241" actId="478"/>
          <ac:picMkLst>
            <pc:docMk/>
            <pc:sldMk cId="3809065124" sldId="275"/>
            <ac:picMk id="1207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3:13:32.038" v="1242" actId="478"/>
          <ac:picMkLst>
            <pc:docMk/>
            <pc:sldMk cId="3809065124" sldId="275"/>
            <ac:picMk id="1208" creationId="{00000000-0000-0000-0000-000000000000}"/>
          </ac:picMkLst>
        </pc:picChg>
      </pc:sldChg>
      <pc:sldChg chg="del">
        <pc:chgData name="Akshay Kumbhar" userId="3a641d52-acda-4f7f-a8d6-a7b2f4c521a8" providerId="ADAL" clId="{AB6344B7-21A5-43B8-B10A-BA7923FF076A}" dt="2023-02-22T14:37:43.343" v="586" actId="2696"/>
        <pc:sldMkLst>
          <pc:docMk/>
          <pc:sldMk cId="779518385" sldId="276"/>
        </pc:sldMkLst>
      </pc:sldChg>
      <pc:sldChg chg="addSp delSp modSp mod">
        <pc:chgData name="Akshay Kumbhar" userId="3a641d52-acda-4f7f-a8d6-a7b2f4c521a8" providerId="ADAL" clId="{AB6344B7-21A5-43B8-B10A-BA7923FF076A}" dt="2023-02-23T13:15:34.820" v="1250"/>
        <pc:sldMkLst>
          <pc:docMk/>
          <pc:sldMk cId="0" sldId="278"/>
        </pc:sldMkLst>
        <pc:spChg chg="mod">
          <ac:chgData name="Akshay Kumbhar" userId="3a641d52-acda-4f7f-a8d6-a7b2f4c521a8" providerId="ADAL" clId="{AB6344B7-21A5-43B8-B10A-BA7923FF076A}" dt="2023-02-22T14:31:55.487" v="566" actId="20577"/>
          <ac:spMkLst>
            <pc:docMk/>
            <pc:sldMk cId="0" sldId="278"/>
            <ac:spMk id="60" creationId="{29EDAC75-D03C-4734-8BE9-84FD9B8C267D}"/>
          </ac:spMkLst>
        </pc:spChg>
        <pc:spChg chg="mod">
          <ac:chgData name="Akshay Kumbhar" userId="3a641d52-acda-4f7f-a8d6-a7b2f4c521a8" providerId="ADAL" clId="{AB6344B7-21A5-43B8-B10A-BA7923FF076A}" dt="2023-02-22T14:32:53.918" v="568" actId="1076"/>
          <ac:spMkLst>
            <pc:docMk/>
            <pc:sldMk cId="0" sldId="278"/>
            <ac:spMk id="135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2:57.179" v="569" actId="1076"/>
          <ac:spMkLst>
            <pc:docMk/>
            <pc:sldMk cId="0" sldId="278"/>
            <ac:spMk id="135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2:50.003" v="567" actId="1076"/>
          <ac:spMkLst>
            <pc:docMk/>
            <pc:sldMk cId="0" sldId="278"/>
            <ac:spMk id="135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2:50.003" v="567" actId="1076"/>
          <ac:spMkLst>
            <pc:docMk/>
            <pc:sldMk cId="0" sldId="278"/>
            <ac:spMk id="135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2:50.003" v="567" actId="1076"/>
          <ac:spMkLst>
            <pc:docMk/>
            <pc:sldMk cId="0" sldId="278"/>
            <ac:spMk id="135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2:50.003" v="567" actId="1076"/>
          <ac:spMkLst>
            <pc:docMk/>
            <pc:sldMk cId="0" sldId="278"/>
            <ac:spMk id="135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3:00.755" v="570" actId="1076"/>
          <ac:spMkLst>
            <pc:docMk/>
            <pc:sldMk cId="0" sldId="278"/>
            <ac:spMk id="136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2:50.003" v="567" actId="1076"/>
          <ac:spMkLst>
            <pc:docMk/>
            <pc:sldMk cId="0" sldId="278"/>
            <ac:spMk id="136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32:50.003" v="567" actId="1076"/>
          <ac:spMkLst>
            <pc:docMk/>
            <pc:sldMk cId="0" sldId="278"/>
            <ac:spMk id="136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2:55.810" v="1135" actId="20577"/>
          <ac:spMkLst>
            <pc:docMk/>
            <pc:sldMk cId="0" sldId="278"/>
            <ac:spMk id="1374" creationId="{00000000-0000-0000-0000-000000000000}"/>
          </ac:spMkLst>
        </pc:spChg>
        <pc:picChg chg="add mod">
          <ac:chgData name="Akshay Kumbhar" userId="3a641d52-acda-4f7f-a8d6-a7b2f4c521a8" providerId="ADAL" clId="{AB6344B7-21A5-43B8-B10A-BA7923FF076A}" dt="2023-02-23T13:15:34.820" v="1250"/>
          <ac:picMkLst>
            <pc:docMk/>
            <pc:sldMk cId="0" sldId="278"/>
            <ac:picMk id="2" creationId="{88FD5F7F-BD8F-67E5-72EF-1BE6C177ECC5}"/>
          </ac:picMkLst>
        </pc:picChg>
        <pc:picChg chg="del">
          <ac:chgData name="Akshay Kumbhar" userId="3a641d52-acda-4f7f-a8d6-a7b2f4c521a8" providerId="ADAL" clId="{AB6344B7-21A5-43B8-B10A-BA7923FF076A}" dt="2023-02-23T13:15:31.325" v="1249" actId="478"/>
          <ac:picMkLst>
            <pc:docMk/>
            <pc:sldMk cId="0" sldId="278"/>
            <ac:picMk id="1376" creationId="{00000000-0000-0000-0000-000000000000}"/>
          </ac:picMkLst>
        </pc:picChg>
      </pc:sldChg>
      <pc:sldChg chg="modSp mod">
        <pc:chgData name="Akshay Kumbhar" userId="3a641d52-acda-4f7f-a8d6-a7b2f4c521a8" providerId="ADAL" clId="{AB6344B7-21A5-43B8-B10A-BA7923FF076A}" dt="2023-02-22T14:48:31.191" v="606" actId="20577"/>
        <pc:sldMkLst>
          <pc:docMk/>
          <pc:sldMk cId="0" sldId="284"/>
        </pc:sldMkLst>
        <pc:spChg chg="mod">
          <ac:chgData name="Akshay Kumbhar" userId="3a641d52-acda-4f7f-a8d6-a7b2f4c521a8" providerId="ADAL" clId="{AB6344B7-21A5-43B8-B10A-BA7923FF076A}" dt="2023-02-22T14:47:18.722" v="603" actId="1076"/>
          <ac:spMkLst>
            <pc:docMk/>
            <pc:sldMk cId="0" sldId="284"/>
            <ac:spMk id="154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8:31.191" v="606" actId="20577"/>
          <ac:spMkLst>
            <pc:docMk/>
            <pc:sldMk cId="0" sldId="284"/>
            <ac:spMk id="155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7:18.722" v="603" actId="1076"/>
          <ac:spMkLst>
            <pc:docMk/>
            <pc:sldMk cId="0" sldId="284"/>
            <ac:spMk id="155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7:34.693" v="605" actId="1076"/>
          <ac:spMkLst>
            <pc:docMk/>
            <pc:sldMk cId="0" sldId="284"/>
            <ac:spMk id="155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7:34.693" v="605" actId="1076"/>
          <ac:spMkLst>
            <pc:docMk/>
            <pc:sldMk cId="0" sldId="284"/>
            <ac:spMk id="156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7:18.722" v="603" actId="1076"/>
          <ac:spMkLst>
            <pc:docMk/>
            <pc:sldMk cId="0" sldId="284"/>
            <ac:spMk id="156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47:18.722" v="603" actId="1076"/>
          <ac:spMkLst>
            <pc:docMk/>
            <pc:sldMk cId="0" sldId="284"/>
            <ac:spMk id="1563" creationId="{00000000-0000-0000-0000-000000000000}"/>
          </ac:spMkLst>
        </pc:spChg>
        <pc:grpChg chg="mod">
          <ac:chgData name="Akshay Kumbhar" userId="3a641d52-acda-4f7f-a8d6-a7b2f4c521a8" providerId="ADAL" clId="{AB6344B7-21A5-43B8-B10A-BA7923FF076A}" dt="2023-02-22T14:47:13.202" v="602" actId="14100"/>
          <ac:grpSpMkLst>
            <pc:docMk/>
            <pc:sldMk cId="0" sldId="284"/>
            <ac:grpSpMk id="1552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22.484" v="604" actId="14100"/>
          <ac:grpSpMkLst>
            <pc:docMk/>
            <pc:sldMk cId="0" sldId="284"/>
            <ac:grpSpMk id="1555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34.693" v="605" actId="1076"/>
          <ac:grpSpMkLst>
            <pc:docMk/>
            <pc:sldMk cId="0" sldId="284"/>
            <ac:grpSpMk id="1566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34.693" v="605" actId="1076"/>
          <ac:grpSpMkLst>
            <pc:docMk/>
            <pc:sldMk cId="0" sldId="284"/>
            <ac:grpSpMk id="1571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34.693" v="605" actId="1076"/>
          <ac:grpSpMkLst>
            <pc:docMk/>
            <pc:sldMk cId="0" sldId="284"/>
            <ac:grpSpMk id="1574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18.722" v="603" actId="1076"/>
          <ac:grpSpMkLst>
            <pc:docMk/>
            <pc:sldMk cId="0" sldId="284"/>
            <ac:grpSpMk id="1583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18.722" v="603" actId="1076"/>
          <ac:grpSpMkLst>
            <pc:docMk/>
            <pc:sldMk cId="0" sldId="284"/>
            <ac:grpSpMk id="1586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18.722" v="603" actId="1076"/>
          <ac:grpSpMkLst>
            <pc:docMk/>
            <pc:sldMk cId="0" sldId="284"/>
            <ac:grpSpMk id="1594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18.722" v="603" actId="1076"/>
          <ac:grpSpMkLst>
            <pc:docMk/>
            <pc:sldMk cId="0" sldId="284"/>
            <ac:grpSpMk id="1599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2T14:47:18.722" v="603" actId="1076"/>
          <ac:grpSpMkLst>
            <pc:docMk/>
            <pc:sldMk cId="0" sldId="284"/>
            <ac:grpSpMk id="1616" creationId="{00000000-0000-0000-0000-000000000000}"/>
          </ac:grpSpMkLst>
        </pc:grpChg>
        <pc:picChg chg="mod">
          <ac:chgData name="Akshay Kumbhar" userId="3a641d52-acda-4f7f-a8d6-a7b2f4c521a8" providerId="ADAL" clId="{AB6344B7-21A5-43B8-B10A-BA7923FF076A}" dt="2023-02-22T14:47:18.722" v="603" actId="1076"/>
          <ac:picMkLst>
            <pc:docMk/>
            <pc:sldMk cId="0" sldId="284"/>
            <ac:picMk id="1546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47:18.722" v="603" actId="1076"/>
          <ac:picMkLst>
            <pc:docMk/>
            <pc:sldMk cId="0" sldId="284"/>
            <ac:picMk id="1548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47:18.722" v="603" actId="1076"/>
          <ac:picMkLst>
            <pc:docMk/>
            <pc:sldMk cId="0" sldId="284"/>
            <ac:picMk id="1614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47:18.722" v="603" actId="1076"/>
          <ac:picMkLst>
            <pc:docMk/>
            <pc:sldMk cId="0" sldId="284"/>
            <ac:picMk id="1615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4:47:34.693" v="605" actId="1076"/>
          <ac:picMkLst>
            <pc:docMk/>
            <pc:sldMk cId="0" sldId="284"/>
            <ac:picMk id="1619" creationId="{00000000-0000-0000-0000-000000000000}"/>
          </ac:picMkLst>
        </pc:picChg>
      </pc:sldChg>
      <pc:sldChg chg="addSp delSp modSp mod">
        <pc:chgData name="Akshay Kumbhar" userId="3a641d52-acda-4f7f-a8d6-a7b2f4c521a8" providerId="ADAL" clId="{AB6344B7-21A5-43B8-B10A-BA7923FF076A}" dt="2023-02-22T14:51:43.437" v="613" actId="20577"/>
        <pc:sldMkLst>
          <pc:docMk/>
          <pc:sldMk cId="0" sldId="286"/>
        </pc:sldMkLst>
        <pc:spChg chg="mod">
          <ac:chgData name="Akshay Kumbhar" userId="3a641d52-acda-4f7f-a8d6-a7b2f4c521a8" providerId="ADAL" clId="{AB6344B7-21A5-43B8-B10A-BA7923FF076A}" dt="2023-02-22T14:51:35.071" v="611" actId="20577"/>
          <ac:spMkLst>
            <pc:docMk/>
            <pc:sldMk cId="0" sldId="286"/>
            <ac:spMk id="165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51:39.646" v="612" actId="20577"/>
          <ac:spMkLst>
            <pc:docMk/>
            <pc:sldMk cId="0" sldId="286"/>
            <ac:spMk id="165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51:43.437" v="613" actId="20577"/>
          <ac:spMkLst>
            <pc:docMk/>
            <pc:sldMk cId="0" sldId="286"/>
            <ac:spMk id="1659" creationId="{00000000-0000-0000-0000-000000000000}"/>
          </ac:spMkLst>
        </pc:spChg>
        <pc:picChg chg="del">
          <ac:chgData name="Akshay Kumbhar" userId="3a641d52-acda-4f7f-a8d6-a7b2f4c521a8" providerId="ADAL" clId="{AB6344B7-21A5-43B8-B10A-BA7923FF076A}" dt="2023-02-22T14:50:45.752" v="607" actId="478"/>
          <ac:picMkLst>
            <pc:docMk/>
            <pc:sldMk cId="0" sldId="286"/>
            <ac:picMk id="4" creationId="{8633827E-CB99-4F41-9D20-FF5E2E268443}"/>
          </ac:picMkLst>
        </pc:picChg>
        <pc:picChg chg="add mod">
          <ac:chgData name="Akshay Kumbhar" userId="3a641d52-acda-4f7f-a8d6-a7b2f4c521a8" providerId="ADAL" clId="{AB6344B7-21A5-43B8-B10A-BA7923FF076A}" dt="2023-02-22T14:51:04.588" v="610" actId="1076"/>
          <ac:picMkLst>
            <pc:docMk/>
            <pc:sldMk cId="0" sldId="286"/>
            <ac:picMk id="5" creationId="{66CE9648-1624-0684-6BBC-A87296D230F9}"/>
          </ac:picMkLst>
        </pc:picChg>
      </pc:sldChg>
      <pc:sldChg chg="addSp delSp modSp mod modShow modNotesTx">
        <pc:chgData name="Akshay Kumbhar" userId="3a641d52-acda-4f7f-a8d6-a7b2f4c521a8" providerId="ADAL" clId="{AB6344B7-21A5-43B8-B10A-BA7923FF076A}" dt="2023-02-23T13:22:33.099" v="1455" actId="20577"/>
        <pc:sldMkLst>
          <pc:docMk/>
          <pc:sldMk cId="0" sldId="287"/>
        </pc:sldMkLst>
        <pc:spChg chg="mod">
          <ac:chgData name="Akshay Kumbhar" userId="3a641d52-acda-4f7f-a8d6-a7b2f4c521a8" providerId="ADAL" clId="{AB6344B7-21A5-43B8-B10A-BA7923FF076A}" dt="2023-02-23T13:17:32.560" v="1260"/>
          <ac:spMkLst>
            <pc:docMk/>
            <pc:sldMk cId="0" sldId="287"/>
            <ac:spMk id="4" creationId="{2C8EF693-6626-A733-37F9-77649B31E302}"/>
          </ac:spMkLst>
        </pc:spChg>
        <pc:spChg chg="mod">
          <ac:chgData name="Akshay Kumbhar" userId="3a641d52-acda-4f7f-a8d6-a7b2f4c521a8" providerId="ADAL" clId="{AB6344B7-21A5-43B8-B10A-BA7923FF076A}" dt="2023-02-23T13:18:18.438" v="1284" actId="20577"/>
          <ac:spMkLst>
            <pc:docMk/>
            <pc:sldMk cId="0" sldId="287"/>
            <ac:spMk id="5" creationId="{7EC86486-866F-8AFA-1958-0B122371CFE8}"/>
          </ac:spMkLst>
        </pc:spChg>
        <pc:spChg chg="add mod">
          <ac:chgData name="Akshay Kumbhar" userId="3a641d52-acda-4f7f-a8d6-a7b2f4c521a8" providerId="ADAL" clId="{AB6344B7-21A5-43B8-B10A-BA7923FF076A}" dt="2023-02-23T13:21:47.524" v="1454" actId="1076"/>
          <ac:spMkLst>
            <pc:docMk/>
            <pc:sldMk cId="0" sldId="287"/>
            <ac:spMk id="6" creationId="{B76F30BB-9104-DF24-6930-2C790B53FAE1}"/>
          </ac:spMkLst>
        </pc:spChg>
        <pc:spChg chg="add del mod">
          <ac:chgData name="Akshay Kumbhar" userId="3a641d52-acda-4f7f-a8d6-a7b2f4c521a8" providerId="ADAL" clId="{AB6344B7-21A5-43B8-B10A-BA7923FF076A}" dt="2023-02-23T13:18:24.429" v="1285" actId="478"/>
          <ac:spMkLst>
            <pc:docMk/>
            <pc:sldMk cId="0" sldId="287"/>
            <ac:spMk id="7" creationId="{ED8A2755-38AF-CE86-CACB-29A904BC8DE6}"/>
          </ac:spMkLst>
        </pc:spChg>
        <pc:spChg chg="mod">
          <ac:chgData name="Akshay Kumbhar" userId="3a641d52-acda-4f7f-a8d6-a7b2f4c521a8" providerId="ADAL" clId="{AB6344B7-21A5-43B8-B10A-BA7923FF076A}" dt="2023-02-23T13:19:38.458" v="1301" actId="1076"/>
          <ac:spMkLst>
            <pc:docMk/>
            <pc:sldMk cId="0" sldId="287"/>
            <ac:spMk id="18" creationId="{8FB87354-9A1F-4C1C-ADCA-C3E736E45BFB}"/>
          </ac:spMkLst>
        </pc:spChg>
        <pc:spChg chg="mod">
          <ac:chgData name="Akshay Kumbhar" userId="3a641d52-acda-4f7f-a8d6-a7b2f4c521a8" providerId="ADAL" clId="{AB6344B7-21A5-43B8-B10A-BA7923FF076A}" dt="2023-02-23T13:21:15.747" v="1447" actId="2710"/>
          <ac:spMkLst>
            <pc:docMk/>
            <pc:sldMk cId="0" sldId="287"/>
            <ac:spMk id="1687" creationId="{00000000-0000-0000-0000-000000000000}"/>
          </ac:spMkLst>
        </pc:spChg>
        <pc:spChg chg="del mod">
          <ac:chgData name="Akshay Kumbhar" userId="3a641d52-acda-4f7f-a8d6-a7b2f4c521a8" providerId="ADAL" clId="{AB6344B7-21A5-43B8-B10A-BA7923FF076A}" dt="2023-02-23T13:20:55.343" v="1416" actId="478"/>
          <ac:spMkLst>
            <pc:docMk/>
            <pc:sldMk cId="0" sldId="287"/>
            <ac:spMk id="1696" creationId="{00000000-0000-0000-0000-000000000000}"/>
          </ac:spMkLst>
        </pc:spChg>
        <pc:spChg chg="del mod">
          <ac:chgData name="Akshay Kumbhar" userId="3a641d52-acda-4f7f-a8d6-a7b2f4c521a8" providerId="ADAL" clId="{AB6344B7-21A5-43B8-B10A-BA7923FF076A}" dt="2023-02-23T13:20:52.350" v="1415" actId="478"/>
          <ac:spMkLst>
            <pc:docMk/>
            <pc:sldMk cId="0" sldId="287"/>
            <ac:spMk id="1697" creationId="{00000000-0000-0000-0000-000000000000}"/>
          </ac:spMkLst>
        </pc:spChg>
        <pc:grpChg chg="add mod">
          <ac:chgData name="Akshay Kumbhar" userId="3a641d52-acda-4f7f-a8d6-a7b2f4c521a8" providerId="ADAL" clId="{AB6344B7-21A5-43B8-B10A-BA7923FF076A}" dt="2023-02-23T13:21:47.524" v="1454" actId="1076"/>
          <ac:grpSpMkLst>
            <pc:docMk/>
            <pc:sldMk cId="0" sldId="287"/>
            <ac:grpSpMk id="2" creationId="{7416D793-CE1B-0313-8C35-36F3668022A1}"/>
          </ac:grpSpMkLst>
        </pc:grpChg>
        <pc:grpChg chg="mod">
          <ac:chgData name="Akshay Kumbhar" userId="3a641d52-acda-4f7f-a8d6-a7b2f4c521a8" providerId="ADAL" clId="{AB6344B7-21A5-43B8-B10A-BA7923FF076A}" dt="2023-02-23T13:19:16.507" v="1296" actId="14100"/>
          <ac:grpSpMkLst>
            <pc:docMk/>
            <pc:sldMk cId="0" sldId="287"/>
            <ac:grpSpMk id="14" creationId="{4700C444-6991-4BF5-9658-0D038B9E57FA}"/>
          </ac:grpSpMkLst>
        </pc:grpChg>
        <pc:grpChg chg="mod">
          <ac:chgData name="Akshay Kumbhar" userId="3a641d52-acda-4f7f-a8d6-a7b2f4c521a8" providerId="ADAL" clId="{AB6344B7-21A5-43B8-B10A-BA7923FF076A}" dt="2023-02-23T13:19:29.825" v="1299" actId="14100"/>
          <ac:grpSpMkLst>
            <pc:docMk/>
            <pc:sldMk cId="0" sldId="287"/>
            <ac:grpSpMk id="1678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3T13:19:35.092" v="1300" actId="1076"/>
          <ac:grpSpMkLst>
            <pc:docMk/>
            <pc:sldMk cId="0" sldId="287"/>
            <ac:grpSpMk id="1684" creationId="{00000000-0000-0000-0000-000000000000}"/>
          </ac:grpSpMkLst>
        </pc:grpChg>
      </pc:sldChg>
      <pc:sldChg chg="mod modShow">
        <pc:chgData name="Akshay Kumbhar" userId="3a641d52-acda-4f7f-a8d6-a7b2f4c521a8" providerId="ADAL" clId="{AB6344B7-21A5-43B8-B10A-BA7923FF076A}" dt="2023-02-23T13:16:35.315" v="1252" actId="729"/>
        <pc:sldMkLst>
          <pc:docMk/>
          <pc:sldMk cId="0" sldId="288"/>
        </pc:sldMkLst>
      </pc:sldChg>
      <pc:sldChg chg="addSp delSp modSp mod modShow">
        <pc:chgData name="Akshay Kumbhar" userId="3a641d52-acda-4f7f-a8d6-a7b2f4c521a8" providerId="ADAL" clId="{AB6344B7-21A5-43B8-B10A-BA7923FF076A}" dt="2023-02-23T14:17:07.625" v="1629"/>
        <pc:sldMkLst>
          <pc:docMk/>
          <pc:sldMk cId="0" sldId="291"/>
        </pc:sldMkLst>
        <pc:spChg chg="add mod">
          <ac:chgData name="Akshay Kumbhar" userId="3a641d52-acda-4f7f-a8d6-a7b2f4c521a8" providerId="ADAL" clId="{AB6344B7-21A5-43B8-B10A-BA7923FF076A}" dt="2023-02-23T14:16:34.742" v="1628" actId="20577"/>
          <ac:spMkLst>
            <pc:docMk/>
            <pc:sldMk cId="0" sldId="291"/>
            <ac:spMk id="8" creationId="{02B9A852-4C7E-1D8A-A20A-BBB35CB1DFFB}"/>
          </ac:spMkLst>
        </pc:spChg>
        <pc:spChg chg="add mod">
          <ac:chgData name="Akshay Kumbhar" userId="3a641d52-acda-4f7f-a8d6-a7b2f4c521a8" providerId="ADAL" clId="{AB6344B7-21A5-43B8-B10A-BA7923FF076A}" dt="2023-02-23T14:17:07.625" v="1629"/>
          <ac:spMkLst>
            <pc:docMk/>
            <pc:sldMk cId="0" sldId="291"/>
            <ac:spMk id="9" creationId="{D68C6771-DA7E-BF24-EAA4-D6311B47580A}"/>
          </ac:spMkLst>
        </pc:spChg>
        <pc:spChg chg="add mod">
          <ac:chgData name="Akshay Kumbhar" userId="3a641d52-acda-4f7f-a8d6-a7b2f4c521a8" providerId="ADAL" clId="{AB6344B7-21A5-43B8-B10A-BA7923FF076A}" dt="2023-02-23T14:17:07.625" v="1629"/>
          <ac:spMkLst>
            <pc:docMk/>
            <pc:sldMk cId="0" sldId="291"/>
            <ac:spMk id="11" creationId="{E2DA51C1-F131-FD1F-8687-8BE0335555D7}"/>
          </ac:spMkLst>
        </pc:spChg>
        <pc:picChg chg="add mod">
          <ac:chgData name="Akshay Kumbhar" userId="3a641d52-acda-4f7f-a8d6-a7b2f4c521a8" providerId="ADAL" clId="{AB6344B7-21A5-43B8-B10A-BA7923FF076A}" dt="2023-02-23T13:23:45.053" v="1457"/>
          <ac:picMkLst>
            <pc:docMk/>
            <pc:sldMk cId="0" sldId="291"/>
            <ac:picMk id="2" creationId="{1588ABA5-86F0-1550-C39B-6975E2AE1275}"/>
          </ac:picMkLst>
        </pc:picChg>
        <pc:picChg chg="add mod">
          <ac:chgData name="Akshay Kumbhar" userId="3a641d52-acda-4f7f-a8d6-a7b2f4c521a8" providerId="ADAL" clId="{AB6344B7-21A5-43B8-B10A-BA7923FF076A}" dt="2023-02-23T14:16:12.631" v="1624" actId="1076"/>
          <ac:picMkLst>
            <pc:docMk/>
            <pc:sldMk cId="0" sldId="291"/>
            <ac:picMk id="7" creationId="{75F1445A-28D8-5C80-91C3-8B80B0E4AE6E}"/>
          </ac:picMkLst>
        </pc:picChg>
        <pc:picChg chg="add mod">
          <ac:chgData name="Akshay Kumbhar" userId="3a641d52-acda-4f7f-a8d6-a7b2f4c521a8" providerId="ADAL" clId="{AB6344B7-21A5-43B8-B10A-BA7923FF076A}" dt="2023-02-23T14:17:07.625" v="1629"/>
          <ac:picMkLst>
            <pc:docMk/>
            <pc:sldMk cId="0" sldId="291"/>
            <ac:picMk id="10" creationId="{5B518E74-72B7-B8D0-76FE-64BE71067E9C}"/>
          </ac:picMkLst>
        </pc:picChg>
        <pc:picChg chg="add mod">
          <ac:chgData name="Akshay Kumbhar" userId="3a641d52-acda-4f7f-a8d6-a7b2f4c521a8" providerId="ADAL" clId="{AB6344B7-21A5-43B8-B10A-BA7923FF076A}" dt="2023-02-23T14:17:07.625" v="1629"/>
          <ac:picMkLst>
            <pc:docMk/>
            <pc:sldMk cId="0" sldId="291"/>
            <ac:picMk id="12" creationId="{E4594A42-6711-6AD8-1DA1-A008B9F8E864}"/>
          </ac:picMkLst>
        </pc:picChg>
        <pc:picChg chg="del">
          <ac:chgData name="Akshay Kumbhar" userId="3a641d52-acda-4f7f-a8d6-a7b2f4c521a8" providerId="ADAL" clId="{AB6344B7-21A5-43B8-B10A-BA7923FF076A}" dt="2023-02-23T13:23:40.583" v="1456" actId="478"/>
          <ac:picMkLst>
            <pc:docMk/>
            <pc:sldMk cId="0" sldId="291"/>
            <ac:picMk id="1796" creationId="{00000000-0000-0000-0000-000000000000}"/>
          </ac:picMkLst>
        </pc:picChg>
      </pc:sldChg>
      <pc:sldChg chg="mod modShow">
        <pc:chgData name="Akshay Kumbhar" userId="3a641d52-acda-4f7f-a8d6-a7b2f4c521a8" providerId="ADAL" clId="{AB6344B7-21A5-43B8-B10A-BA7923FF076A}" dt="2023-02-24T09:19:58.187" v="2129" actId="729"/>
        <pc:sldMkLst>
          <pc:docMk/>
          <pc:sldMk cId="3305147046" sldId="299"/>
        </pc:sldMkLst>
      </pc:sldChg>
      <pc:sldChg chg="addSp delSp modSp mod">
        <pc:chgData name="Akshay Kumbhar" userId="3a641d52-acda-4f7f-a8d6-a7b2f4c521a8" providerId="ADAL" clId="{AB6344B7-21A5-43B8-B10A-BA7923FF076A}" dt="2023-02-23T13:14:50.098" v="1248" actId="1076"/>
        <pc:sldMkLst>
          <pc:docMk/>
          <pc:sldMk cId="656904108" sldId="305"/>
        </pc:sldMkLst>
        <pc:spChg chg="mod">
          <ac:chgData name="Akshay Kumbhar" userId="3a641d52-acda-4f7f-a8d6-a7b2f4c521a8" providerId="ADAL" clId="{AB6344B7-21A5-43B8-B10A-BA7923FF076A}" dt="2023-02-22T14:34:27.874" v="573" actId="1076"/>
          <ac:spMkLst>
            <pc:docMk/>
            <pc:sldMk cId="656904108" sldId="305"/>
            <ac:spMk id="3" creationId="{5E4F892C-1731-4FDC-89F3-2C36C5A35456}"/>
          </ac:spMkLst>
        </pc:spChg>
        <pc:spChg chg="add mod">
          <ac:chgData name="Akshay Kumbhar" userId="3a641d52-acda-4f7f-a8d6-a7b2f4c521a8" providerId="ADAL" clId="{AB6344B7-21A5-43B8-B10A-BA7923FF076A}" dt="2023-02-23T13:14:50.098" v="1248" actId="1076"/>
          <ac:spMkLst>
            <pc:docMk/>
            <pc:sldMk cId="656904108" sldId="305"/>
            <ac:spMk id="6" creationId="{3BD57159-8C0B-EF4C-83E7-2D823B166BF0}"/>
          </ac:spMkLst>
        </pc:spChg>
        <pc:spChg chg="mod">
          <ac:chgData name="Akshay Kumbhar" userId="3a641d52-acda-4f7f-a8d6-a7b2f4c521a8" providerId="ADAL" clId="{AB6344B7-21A5-43B8-B10A-BA7923FF076A}" dt="2023-02-22T14:33:56.476" v="571" actId="20577"/>
          <ac:spMkLst>
            <pc:docMk/>
            <pc:sldMk cId="656904108" sldId="305"/>
            <ac:spMk id="90" creationId="{2DBD1A31-3419-4038-BDC3-78A74AF8DE8B}"/>
          </ac:spMkLst>
        </pc:spChg>
        <pc:spChg chg="mod">
          <ac:chgData name="Akshay Kumbhar" userId="3a641d52-acda-4f7f-a8d6-a7b2f4c521a8" providerId="ADAL" clId="{AB6344B7-21A5-43B8-B10A-BA7923FF076A}" dt="2023-02-22T14:36:22.435" v="585" actId="14100"/>
          <ac:spMkLst>
            <pc:docMk/>
            <pc:sldMk cId="656904108" sldId="305"/>
            <ac:spMk id="1218" creationId="{00000000-0000-0000-0000-000000000000}"/>
          </ac:spMkLst>
        </pc:spChg>
        <pc:grpChg chg="mod">
          <ac:chgData name="Akshay Kumbhar" userId="3a641d52-acda-4f7f-a8d6-a7b2f4c521a8" providerId="ADAL" clId="{AB6344B7-21A5-43B8-B10A-BA7923FF076A}" dt="2023-02-22T14:36:18.924" v="584" actId="1076"/>
          <ac:grpSpMkLst>
            <pc:docMk/>
            <pc:sldMk cId="656904108" sldId="305"/>
            <ac:grpSpMk id="84" creationId="{F5FA95E0-70F4-41A4-BDB8-F536234AB53B}"/>
          </ac:grpSpMkLst>
        </pc:grpChg>
        <pc:picChg chg="add mod">
          <ac:chgData name="Akshay Kumbhar" userId="3a641d52-acda-4f7f-a8d6-a7b2f4c521a8" providerId="ADAL" clId="{AB6344B7-21A5-43B8-B10A-BA7923FF076A}" dt="2023-02-23T13:14:39.193" v="1246" actId="1076"/>
          <ac:picMkLst>
            <pc:docMk/>
            <pc:sldMk cId="656904108" sldId="305"/>
            <ac:picMk id="2" creationId="{44B381BE-DF0A-B725-A6E6-4F507498BF03}"/>
          </ac:picMkLst>
        </pc:picChg>
        <pc:picChg chg="add mod">
          <ac:chgData name="Akshay Kumbhar" userId="3a641d52-acda-4f7f-a8d6-a7b2f4c521a8" providerId="ADAL" clId="{AB6344B7-21A5-43B8-B10A-BA7923FF076A}" dt="2023-02-22T14:35:31.544" v="578" actId="1076"/>
          <ac:picMkLst>
            <pc:docMk/>
            <pc:sldMk cId="656904108" sldId="305"/>
            <ac:picMk id="5" creationId="{5A5DDCE9-2D96-84D4-C972-EF0323F72EE3}"/>
          </ac:picMkLst>
        </pc:picChg>
        <pc:picChg chg="add mod">
          <ac:chgData name="Akshay Kumbhar" userId="3a641d52-acda-4f7f-a8d6-a7b2f4c521a8" providerId="ADAL" clId="{AB6344B7-21A5-43B8-B10A-BA7923FF076A}" dt="2023-02-22T14:35:54.079" v="582" actId="1076"/>
          <ac:picMkLst>
            <pc:docMk/>
            <pc:sldMk cId="656904108" sldId="305"/>
            <ac:picMk id="7" creationId="{66B8B617-22C7-F913-53EB-250CC5988632}"/>
          </ac:picMkLst>
        </pc:picChg>
        <pc:picChg chg="del">
          <ac:chgData name="Akshay Kumbhar" userId="3a641d52-acda-4f7f-a8d6-a7b2f4c521a8" providerId="ADAL" clId="{AB6344B7-21A5-43B8-B10A-BA7923FF076A}" dt="2023-02-22T14:35:26.831" v="577" actId="478"/>
          <ac:picMkLst>
            <pc:docMk/>
            <pc:sldMk cId="656904108" sldId="305"/>
            <ac:picMk id="1215" creationId="{00000000-0000-0000-0000-000000000000}"/>
          </ac:picMkLst>
        </pc:picChg>
      </pc:sldChg>
      <pc:sldChg chg="modSp del mod">
        <pc:chgData name="Akshay Kumbhar" userId="3a641d52-acda-4f7f-a8d6-a7b2f4c521a8" providerId="ADAL" clId="{AB6344B7-21A5-43B8-B10A-BA7923FF076A}" dt="2023-02-23T12:57:12.464" v="1138" actId="2696"/>
        <pc:sldMkLst>
          <pc:docMk/>
          <pc:sldMk cId="2500569955" sldId="307"/>
        </pc:sldMkLst>
        <pc:spChg chg="mod">
          <ac:chgData name="Akshay Kumbhar" userId="3a641d52-acda-4f7f-a8d6-a7b2f4c521a8" providerId="ADAL" clId="{AB6344B7-21A5-43B8-B10A-BA7923FF076A}" dt="2023-02-22T12:30:42.133" v="6" actId="33524"/>
          <ac:spMkLst>
            <pc:docMk/>
            <pc:sldMk cId="2500569955" sldId="307"/>
            <ac:spMk id="16" creationId="{FE91000E-3151-4F7E-9C4C-17F0476755F2}"/>
          </ac:spMkLst>
        </pc:spChg>
      </pc:sldChg>
      <pc:sldChg chg="delSp modSp mod">
        <pc:chgData name="Akshay Kumbhar" userId="3a641d52-acda-4f7f-a8d6-a7b2f4c521a8" providerId="ADAL" clId="{AB6344B7-21A5-43B8-B10A-BA7923FF076A}" dt="2023-02-22T15:01:07.361" v="637" actId="14100"/>
        <pc:sldMkLst>
          <pc:docMk/>
          <pc:sldMk cId="3128981872" sldId="309"/>
        </pc:sldMkLst>
        <pc:spChg chg="mod">
          <ac:chgData name="Akshay Kumbhar" userId="3a641d52-acda-4f7f-a8d6-a7b2f4c521a8" providerId="ADAL" clId="{AB6344B7-21A5-43B8-B10A-BA7923FF076A}" dt="2023-02-22T15:01:07.361" v="637" actId="14100"/>
          <ac:spMkLst>
            <pc:docMk/>
            <pc:sldMk cId="3128981872" sldId="309"/>
            <ac:spMk id="1639" creationId="{00000000-0000-0000-0000-000000000000}"/>
          </ac:spMkLst>
        </pc:spChg>
        <pc:grpChg chg="del">
          <ac:chgData name="Akshay Kumbhar" userId="3a641d52-acda-4f7f-a8d6-a7b2f4c521a8" providerId="ADAL" clId="{AB6344B7-21A5-43B8-B10A-BA7923FF076A}" dt="2023-02-22T15:01:03.335" v="636" actId="478"/>
          <ac:grpSpMkLst>
            <pc:docMk/>
            <pc:sldMk cId="3128981872" sldId="309"/>
            <ac:grpSpMk id="43" creationId="{BFC6930C-8D9A-4696-9B0F-D2023A276674}"/>
          </ac:grpSpMkLst>
        </pc:grpChg>
      </pc:sldChg>
      <pc:sldChg chg="addSp delSp modSp del mod">
        <pc:chgData name="Akshay Kumbhar" userId="3a641d52-acda-4f7f-a8d6-a7b2f4c521a8" providerId="ADAL" clId="{AB6344B7-21A5-43B8-B10A-BA7923FF076A}" dt="2023-02-23T14:02:23.866" v="1551" actId="2696"/>
        <pc:sldMkLst>
          <pc:docMk/>
          <pc:sldMk cId="453039125" sldId="388"/>
        </pc:sldMkLst>
        <pc:spChg chg="mod">
          <ac:chgData name="Akshay Kumbhar" userId="3a641d52-acda-4f7f-a8d6-a7b2f4c521a8" providerId="ADAL" clId="{AB6344B7-21A5-43B8-B10A-BA7923FF076A}" dt="2023-02-23T13:30:56.013" v="1470" actId="1076"/>
          <ac:spMkLst>
            <pc:docMk/>
            <pc:sldMk cId="453039125" sldId="388"/>
            <ac:spMk id="5" creationId="{42F6EB8B-0083-4C42-ADD6-97BABE67E27C}"/>
          </ac:spMkLst>
        </pc:spChg>
        <pc:spChg chg="mod">
          <ac:chgData name="Akshay Kumbhar" userId="3a641d52-acda-4f7f-a8d6-a7b2f4c521a8" providerId="ADAL" clId="{AB6344B7-21A5-43B8-B10A-BA7923FF076A}" dt="2023-02-23T13:30:39.069" v="1467" actId="1076"/>
          <ac:spMkLst>
            <pc:docMk/>
            <pc:sldMk cId="453039125" sldId="388"/>
            <ac:spMk id="6" creationId="{B9C49A64-57C5-4BBE-9AD6-AA15D7B00993}"/>
          </ac:spMkLst>
        </pc:spChg>
        <pc:spChg chg="add del">
          <ac:chgData name="Akshay Kumbhar" userId="3a641d52-acda-4f7f-a8d6-a7b2f4c521a8" providerId="ADAL" clId="{AB6344B7-21A5-43B8-B10A-BA7923FF076A}" dt="2023-02-23T13:29:59.431" v="1465" actId="478"/>
          <ac:spMkLst>
            <pc:docMk/>
            <pc:sldMk cId="453039125" sldId="388"/>
            <ac:spMk id="24" creationId="{63B1BDBD-77E3-4C5C-9098-14E85C4A1662}"/>
          </ac:spMkLst>
        </pc:spChg>
        <pc:spChg chg="del">
          <ac:chgData name="Akshay Kumbhar" userId="3a641d52-acda-4f7f-a8d6-a7b2f4c521a8" providerId="ADAL" clId="{AB6344B7-21A5-43B8-B10A-BA7923FF076A}" dt="2023-02-23T13:57:52.840" v="1540" actId="478"/>
          <ac:spMkLst>
            <pc:docMk/>
            <pc:sldMk cId="453039125" sldId="388"/>
            <ac:spMk id="57" creationId="{987C2473-4FF1-4A03-A644-920A0745B200}"/>
          </ac:spMkLst>
        </pc:spChg>
        <pc:graphicFrameChg chg="mod modGraphic">
          <ac:chgData name="Akshay Kumbhar" userId="3a641d52-acda-4f7f-a8d6-a7b2f4c521a8" providerId="ADAL" clId="{AB6344B7-21A5-43B8-B10A-BA7923FF076A}" dt="2023-02-23T13:31:11.081" v="1473" actId="207"/>
          <ac:graphicFrameMkLst>
            <pc:docMk/>
            <pc:sldMk cId="453039125" sldId="388"/>
            <ac:graphicFrameMk id="3" creationId="{FA65BA55-6278-4211-8198-8BC27483716E}"/>
          </ac:graphicFrameMkLst>
        </pc:graphicFrameChg>
      </pc:sldChg>
      <pc:sldChg chg="addSp delSp modSp mod">
        <pc:chgData name="Akshay Kumbhar" userId="3a641d52-acda-4f7f-a8d6-a7b2f4c521a8" providerId="ADAL" clId="{AB6344B7-21A5-43B8-B10A-BA7923FF076A}" dt="2023-02-23T14:04:24.189" v="1568" actId="207"/>
        <pc:sldMkLst>
          <pc:docMk/>
          <pc:sldMk cId="0" sldId="397"/>
        </pc:sldMkLst>
        <pc:spChg chg="mod">
          <ac:chgData name="Akshay Kumbhar" userId="3a641d52-acda-4f7f-a8d6-a7b2f4c521a8" providerId="ADAL" clId="{AB6344B7-21A5-43B8-B10A-BA7923FF076A}" dt="2023-02-23T13:06:16.605" v="1188"/>
          <ac:spMkLst>
            <pc:docMk/>
            <pc:sldMk cId="0" sldId="397"/>
            <ac:spMk id="3" creationId="{EA81BC1E-0D95-2FE2-F2BA-05A7DB054D1D}"/>
          </ac:spMkLst>
        </pc:spChg>
        <pc:spChg chg="mod">
          <ac:chgData name="Akshay Kumbhar" userId="3a641d52-acda-4f7f-a8d6-a7b2f4c521a8" providerId="ADAL" clId="{AB6344B7-21A5-43B8-B10A-BA7923FF076A}" dt="2023-02-23T13:06:16.605" v="1188"/>
          <ac:spMkLst>
            <pc:docMk/>
            <pc:sldMk cId="0" sldId="397"/>
            <ac:spMk id="5" creationId="{3B416B7D-B788-E0AA-792D-3567924BF4FE}"/>
          </ac:spMkLst>
        </pc:spChg>
        <pc:spChg chg="add del mod">
          <ac:chgData name="Akshay Kumbhar" userId="3a641d52-acda-4f7f-a8d6-a7b2f4c521a8" providerId="ADAL" clId="{AB6344B7-21A5-43B8-B10A-BA7923FF076A}" dt="2023-02-23T13:06:19.867" v="1189"/>
          <ac:spMkLst>
            <pc:docMk/>
            <pc:sldMk cId="0" sldId="397"/>
            <ac:spMk id="6" creationId="{510A1665-104C-D923-B0A2-A460A1826C8F}"/>
          </ac:spMkLst>
        </pc:spChg>
        <pc:spChg chg="add del mod">
          <ac:chgData name="Akshay Kumbhar" userId="3a641d52-acda-4f7f-a8d6-a7b2f4c521a8" providerId="ADAL" clId="{AB6344B7-21A5-43B8-B10A-BA7923FF076A}" dt="2023-02-23T13:06:19.867" v="1189"/>
          <ac:spMkLst>
            <pc:docMk/>
            <pc:sldMk cId="0" sldId="397"/>
            <ac:spMk id="7" creationId="{6C898661-F1BE-E196-B610-AA60CECD0F8E}"/>
          </ac:spMkLst>
        </pc:spChg>
        <pc:spChg chg="add del mod">
          <ac:chgData name="Akshay Kumbhar" userId="3a641d52-acda-4f7f-a8d6-a7b2f4c521a8" providerId="ADAL" clId="{AB6344B7-21A5-43B8-B10A-BA7923FF076A}" dt="2023-02-23T13:06:19.867" v="1189"/>
          <ac:spMkLst>
            <pc:docMk/>
            <pc:sldMk cId="0" sldId="397"/>
            <ac:spMk id="8" creationId="{5E46535D-B342-71CC-B542-D74064EF554F}"/>
          </ac:spMkLst>
        </pc:spChg>
        <pc:spChg chg="mod">
          <ac:chgData name="Akshay Kumbhar" userId="3a641d52-acda-4f7f-a8d6-a7b2f4c521a8" providerId="ADAL" clId="{AB6344B7-21A5-43B8-B10A-BA7923FF076A}" dt="2023-02-23T13:06:22.075" v="1190"/>
          <ac:spMkLst>
            <pc:docMk/>
            <pc:sldMk cId="0" sldId="397"/>
            <ac:spMk id="10" creationId="{CB2BBFA8-42CD-6C59-236D-E82A1A3D8CC1}"/>
          </ac:spMkLst>
        </pc:spChg>
        <pc:spChg chg="mod">
          <ac:chgData name="Akshay Kumbhar" userId="3a641d52-acda-4f7f-a8d6-a7b2f4c521a8" providerId="ADAL" clId="{AB6344B7-21A5-43B8-B10A-BA7923FF076A}" dt="2023-02-23T13:07:30.917" v="1214" actId="20577"/>
          <ac:spMkLst>
            <pc:docMk/>
            <pc:sldMk cId="0" sldId="397"/>
            <ac:spMk id="11" creationId="{48BFA61E-3C17-8995-3BD3-CB47AF88A4BF}"/>
          </ac:spMkLst>
        </pc:spChg>
        <pc:spChg chg="add mod">
          <ac:chgData name="Akshay Kumbhar" userId="3a641d52-acda-4f7f-a8d6-a7b2f4c521a8" providerId="ADAL" clId="{AB6344B7-21A5-43B8-B10A-BA7923FF076A}" dt="2023-02-23T14:04:24.189" v="1568" actId="207"/>
          <ac:spMkLst>
            <pc:docMk/>
            <pc:sldMk cId="0" sldId="397"/>
            <ac:spMk id="12" creationId="{1B8BE6E2-E312-254B-F35B-1C63CE83D32C}"/>
          </ac:spMkLst>
        </pc:spChg>
        <pc:spChg chg="add mod">
          <ac:chgData name="Akshay Kumbhar" userId="3a641d52-acda-4f7f-a8d6-a7b2f4c521a8" providerId="ADAL" clId="{AB6344B7-21A5-43B8-B10A-BA7923FF076A}" dt="2023-02-23T13:07:16.451" v="1195" actId="1076"/>
          <ac:spMkLst>
            <pc:docMk/>
            <pc:sldMk cId="0" sldId="397"/>
            <ac:spMk id="13" creationId="{8371937A-1B2C-50B6-0FA4-121BA44FD65C}"/>
          </ac:spMkLst>
        </pc:spChg>
        <pc:spChg chg="add mod">
          <ac:chgData name="Akshay Kumbhar" userId="3a641d52-acda-4f7f-a8d6-a7b2f4c521a8" providerId="ADAL" clId="{AB6344B7-21A5-43B8-B10A-BA7923FF076A}" dt="2023-02-23T13:07:35.424" v="1216" actId="20577"/>
          <ac:spMkLst>
            <pc:docMk/>
            <pc:sldMk cId="0" sldId="397"/>
            <ac:spMk id="14" creationId="{02142518-0CFF-899F-3238-9CBB47155AA1}"/>
          </ac:spMkLst>
        </pc:spChg>
        <pc:spChg chg="mod">
          <ac:chgData name="Akshay Kumbhar" userId="3a641d52-acda-4f7f-a8d6-a7b2f4c521a8" providerId="ADAL" clId="{AB6344B7-21A5-43B8-B10A-BA7923FF076A}" dt="2023-02-23T13:07:06.118" v="1194" actId="1076"/>
          <ac:spMkLst>
            <pc:docMk/>
            <pc:sldMk cId="0" sldId="397"/>
            <ac:spMk id="41" creationId="{93BCC16F-EC7C-4AF5-9571-B07376EEDA4E}"/>
          </ac:spMkLst>
        </pc:spChg>
        <pc:spChg chg="mod">
          <ac:chgData name="Akshay Kumbhar" userId="3a641d52-acda-4f7f-a8d6-a7b2f4c521a8" providerId="ADAL" clId="{AB6344B7-21A5-43B8-B10A-BA7923FF076A}" dt="2023-02-23T13:07:06.118" v="1194" actId="1076"/>
          <ac:spMkLst>
            <pc:docMk/>
            <pc:sldMk cId="0" sldId="397"/>
            <ac:spMk id="42" creationId="{B11E5AE0-E835-4848-94FF-146BC77ADFDD}"/>
          </ac:spMkLst>
        </pc:spChg>
        <pc:spChg chg="mod">
          <ac:chgData name="Akshay Kumbhar" userId="3a641d52-acda-4f7f-a8d6-a7b2f4c521a8" providerId="ADAL" clId="{AB6344B7-21A5-43B8-B10A-BA7923FF076A}" dt="2023-02-23T13:08:04.604" v="1220" actId="14100"/>
          <ac:spMkLst>
            <pc:docMk/>
            <pc:sldMk cId="0" sldId="397"/>
            <ac:spMk id="44" creationId="{A573B715-CAA0-4713-91B0-2B3F09D9742E}"/>
          </ac:spMkLst>
        </pc:spChg>
        <pc:spChg chg="mod">
          <ac:chgData name="Akshay Kumbhar" userId="3a641d52-acda-4f7f-a8d6-a7b2f4c521a8" providerId="ADAL" clId="{AB6344B7-21A5-43B8-B10A-BA7923FF076A}" dt="2023-02-23T13:04:44.985" v="1172" actId="14100"/>
          <ac:spMkLst>
            <pc:docMk/>
            <pc:sldMk cId="0" sldId="397"/>
            <ac:spMk id="45" creationId="{0FF15ECB-7741-4FE5-999B-54FEC448B909}"/>
          </ac:spMkLst>
        </pc:spChg>
        <pc:spChg chg="mod">
          <ac:chgData name="Akshay Kumbhar" userId="3a641d52-acda-4f7f-a8d6-a7b2f4c521a8" providerId="ADAL" clId="{AB6344B7-21A5-43B8-B10A-BA7923FF076A}" dt="2023-02-23T13:07:57.628" v="1218" actId="14100"/>
          <ac:spMkLst>
            <pc:docMk/>
            <pc:sldMk cId="0" sldId="397"/>
            <ac:spMk id="75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8:18.914" v="1223" actId="1076"/>
          <ac:spMkLst>
            <pc:docMk/>
            <pc:sldMk cId="0" sldId="397"/>
            <ac:spMk id="75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48.263" v="1173" actId="14100"/>
          <ac:spMkLst>
            <pc:docMk/>
            <pc:sldMk cId="0" sldId="397"/>
            <ac:spMk id="75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40.746" v="1171" actId="14100"/>
          <ac:spMkLst>
            <pc:docMk/>
            <pc:sldMk cId="0" sldId="397"/>
            <ac:spMk id="75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8:45.695" v="1227" actId="1076"/>
          <ac:spMkLst>
            <pc:docMk/>
            <pc:sldMk cId="0" sldId="397"/>
            <ac:spMk id="75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8:50.225" v="1228" actId="1076"/>
          <ac:spMkLst>
            <pc:docMk/>
            <pc:sldMk cId="0" sldId="397"/>
            <ac:spMk id="75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6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7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7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7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7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4:11.345" v="1165" actId="1076"/>
          <ac:spMkLst>
            <pc:docMk/>
            <pc:sldMk cId="0" sldId="397"/>
            <ac:spMk id="77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6:52.742" v="1193" actId="1076"/>
          <ac:spMkLst>
            <pc:docMk/>
            <pc:sldMk cId="0" sldId="397"/>
            <ac:spMk id="77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6:52.742" v="1193" actId="1076"/>
          <ac:spMkLst>
            <pc:docMk/>
            <pc:sldMk cId="0" sldId="397"/>
            <ac:spMk id="77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6:52.742" v="1193" actId="1076"/>
          <ac:spMkLst>
            <pc:docMk/>
            <pc:sldMk cId="0" sldId="397"/>
            <ac:spMk id="77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6:52.742" v="1193" actId="1076"/>
          <ac:spMkLst>
            <pc:docMk/>
            <pc:sldMk cId="0" sldId="397"/>
            <ac:spMk id="77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6:52.742" v="1193" actId="1076"/>
          <ac:spMkLst>
            <pc:docMk/>
            <pc:sldMk cId="0" sldId="397"/>
            <ac:spMk id="77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06:52.742" v="1193" actId="1076"/>
          <ac:spMkLst>
            <pc:docMk/>
            <pc:sldMk cId="0" sldId="397"/>
            <ac:spMk id="780" creationId="{00000000-0000-0000-0000-000000000000}"/>
          </ac:spMkLst>
        </pc:spChg>
        <pc:grpChg chg="add del mod">
          <ac:chgData name="Akshay Kumbhar" userId="3a641d52-acda-4f7f-a8d6-a7b2f4c521a8" providerId="ADAL" clId="{AB6344B7-21A5-43B8-B10A-BA7923FF076A}" dt="2023-02-23T13:06:19.867" v="1189"/>
          <ac:grpSpMkLst>
            <pc:docMk/>
            <pc:sldMk cId="0" sldId="397"/>
            <ac:grpSpMk id="2" creationId="{ED6B05BA-59BD-39A8-87B1-87ED2DD1C97B}"/>
          </ac:grpSpMkLst>
        </pc:grpChg>
        <pc:grpChg chg="add mod">
          <ac:chgData name="Akshay Kumbhar" userId="3a641d52-acda-4f7f-a8d6-a7b2f4c521a8" providerId="ADAL" clId="{AB6344B7-21A5-43B8-B10A-BA7923FF076A}" dt="2023-02-23T13:07:19.282" v="1196" actId="14100"/>
          <ac:grpSpMkLst>
            <pc:docMk/>
            <pc:sldMk cId="0" sldId="397"/>
            <ac:grpSpMk id="9" creationId="{DBCD34E7-D188-1819-C5DE-89B06DE93005}"/>
          </ac:grpSpMkLst>
        </pc:grpChg>
        <pc:grpChg chg="mod">
          <ac:chgData name="Akshay Kumbhar" userId="3a641d52-acda-4f7f-a8d6-a7b2f4c521a8" providerId="ADAL" clId="{AB6344B7-21A5-43B8-B10A-BA7923FF076A}" dt="2023-02-23T13:02:39.788" v="1154" actId="14100"/>
          <ac:grpSpMkLst>
            <pc:docMk/>
            <pc:sldMk cId="0" sldId="397"/>
            <ac:grpSpMk id="745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3T13:07:06.118" v="1194" actId="1076"/>
          <ac:grpSpMkLst>
            <pc:docMk/>
            <pc:sldMk cId="0" sldId="397"/>
            <ac:grpSpMk id="748" creationId="{00000000-0000-0000-0000-000000000000}"/>
          </ac:grpSpMkLst>
        </pc:grpChg>
        <pc:grpChg chg="mod">
          <ac:chgData name="Akshay Kumbhar" userId="3a641d52-acda-4f7f-a8d6-a7b2f4c521a8" providerId="ADAL" clId="{AB6344B7-21A5-43B8-B10A-BA7923FF076A}" dt="2023-02-23T13:09:09.513" v="1230" actId="14100"/>
          <ac:grpSpMkLst>
            <pc:docMk/>
            <pc:sldMk cId="0" sldId="397"/>
            <ac:grpSpMk id="751" creationId="{00000000-0000-0000-0000-000000000000}"/>
          </ac:grpSpMkLst>
        </pc:grpChg>
      </pc:sldChg>
      <pc:sldChg chg="ord">
        <pc:chgData name="Akshay Kumbhar" userId="3a641d52-acda-4f7f-a8d6-a7b2f4c521a8" providerId="ADAL" clId="{AB6344B7-21A5-43B8-B10A-BA7923FF076A}" dt="2023-02-24T08:31:10.958" v="2078"/>
        <pc:sldMkLst>
          <pc:docMk/>
          <pc:sldMk cId="2104542266" sldId="398"/>
        </pc:sldMkLst>
      </pc:sldChg>
      <pc:sldChg chg="addSp delSp modSp mod">
        <pc:chgData name="Akshay Kumbhar" userId="3a641d52-acda-4f7f-a8d6-a7b2f4c521a8" providerId="ADAL" clId="{AB6344B7-21A5-43B8-B10A-BA7923FF076A}" dt="2023-02-22T14:58:51.017" v="635" actId="1076"/>
        <pc:sldMkLst>
          <pc:docMk/>
          <pc:sldMk cId="3723786204" sldId="401"/>
        </pc:sldMkLst>
        <pc:picChg chg="add del mod">
          <ac:chgData name="Akshay Kumbhar" userId="3a641d52-acda-4f7f-a8d6-a7b2f4c521a8" providerId="ADAL" clId="{AB6344B7-21A5-43B8-B10A-BA7923FF076A}" dt="2023-02-22T14:57:59.433" v="630" actId="478"/>
          <ac:picMkLst>
            <pc:docMk/>
            <pc:sldMk cId="3723786204" sldId="401"/>
            <ac:picMk id="5" creationId="{52A74E6A-51A5-9C42-808B-1D922E2E01ED}"/>
          </ac:picMkLst>
        </pc:picChg>
        <pc:picChg chg="del">
          <ac:chgData name="Akshay Kumbhar" userId="3a641d52-acda-4f7f-a8d6-a7b2f4c521a8" providerId="ADAL" clId="{AB6344B7-21A5-43B8-B10A-BA7923FF076A}" dt="2023-02-22T14:57:23.472" v="622" actId="478"/>
          <ac:picMkLst>
            <pc:docMk/>
            <pc:sldMk cId="3723786204" sldId="401"/>
            <ac:picMk id="6" creationId="{445E0CB4-64C5-4782-A3A7-1B2E8BF2B6E8}"/>
          </ac:picMkLst>
        </pc:picChg>
        <pc:picChg chg="add mod">
          <ac:chgData name="Akshay Kumbhar" userId="3a641d52-acda-4f7f-a8d6-a7b2f4c521a8" providerId="ADAL" clId="{AB6344B7-21A5-43B8-B10A-BA7923FF076A}" dt="2023-02-22T14:58:51.017" v="635" actId="1076"/>
          <ac:picMkLst>
            <pc:docMk/>
            <pc:sldMk cId="3723786204" sldId="401"/>
            <ac:picMk id="9" creationId="{488DF081-7154-EEA1-B37D-D77A67E03A6B}"/>
          </ac:picMkLst>
        </pc:picChg>
      </pc:sldChg>
      <pc:sldChg chg="addSp delSp modSp mod">
        <pc:chgData name="Akshay Kumbhar" userId="3a641d52-acda-4f7f-a8d6-a7b2f4c521a8" providerId="ADAL" clId="{AB6344B7-21A5-43B8-B10A-BA7923FF076A}" dt="2023-02-22T14:56:49.236" v="621" actId="1076"/>
        <pc:sldMkLst>
          <pc:docMk/>
          <pc:sldMk cId="1356814891" sldId="402"/>
        </pc:sldMkLst>
        <pc:spChg chg="mod">
          <ac:chgData name="Akshay Kumbhar" userId="3a641d52-acda-4f7f-a8d6-a7b2f4c521a8" providerId="ADAL" clId="{AB6344B7-21A5-43B8-B10A-BA7923FF076A}" dt="2023-02-22T10:24:39.893" v="5" actId="20577"/>
          <ac:spMkLst>
            <pc:docMk/>
            <pc:sldMk cId="1356814891" sldId="402"/>
            <ac:spMk id="40" creationId="{633C2977-874A-4BCA-9570-D2666FE6F445}"/>
          </ac:spMkLst>
        </pc:spChg>
        <pc:spChg chg="mod">
          <ac:chgData name="Akshay Kumbhar" userId="3a641d52-acda-4f7f-a8d6-a7b2f4c521a8" providerId="ADAL" clId="{AB6344B7-21A5-43B8-B10A-BA7923FF076A}" dt="2023-02-22T10:24:32.452" v="3" actId="1076"/>
          <ac:spMkLst>
            <pc:docMk/>
            <pc:sldMk cId="1356814891" sldId="402"/>
            <ac:spMk id="1639" creationId="{00000000-0000-0000-0000-000000000000}"/>
          </ac:spMkLst>
        </pc:spChg>
        <pc:picChg chg="del">
          <ac:chgData name="Akshay Kumbhar" userId="3a641d52-acda-4f7f-a8d6-a7b2f4c521a8" providerId="ADAL" clId="{AB6344B7-21A5-43B8-B10A-BA7923FF076A}" dt="2023-02-22T14:55:08.562" v="614" actId="478"/>
          <ac:picMkLst>
            <pc:docMk/>
            <pc:sldMk cId="1356814891" sldId="402"/>
            <ac:picMk id="5" creationId="{9691A183-5750-48E8-901E-82F08276F695}"/>
          </ac:picMkLst>
        </pc:picChg>
        <pc:picChg chg="del">
          <ac:chgData name="Akshay Kumbhar" userId="3a641d52-acda-4f7f-a8d6-a7b2f4c521a8" providerId="ADAL" clId="{AB6344B7-21A5-43B8-B10A-BA7923FF076A}" dt="2023-02-22T14:56:29.048" v="618" actId="478"/>
          <ac:picMkLst>
            <pc:docMk/>
            <pc:sldMk cId="1356814891" sldId="402"/>
            <ac:picMk id="6" creationId="{1B80FDC8-A33F-4521-99C7-0C726C80B71F}"/>
          </ac:picMkLst>
        </pc:picChg>
        <pc:picChg chg="add mod">
          <ac:chgData name="Akshay Kumbhar" userId="3a641d52-acda-4f7f-a8d6-a7b2f4c521a8" providerId="ADAL" clId="{AB6344B7-21A5-43B8-B10A-BA7923FF076A}" dt="2023-02-22T14:55:43.849" v="617" actId="1076"/>
          <ac:picMkLst>
            <pc:docMk/>
            <pc:sldMk cId="1356814891" sldId="402"/>
            <ac:picMk id="7" creationId="{C4FF0A43-AE8D-E5E1-93BB-C2D053DF48EA}"/>
          </ac:picMkLst>
        </pc:picChg>
        <pc:picChg chg="add mod">
          <ac:chgData name="Akshay Kumbhar" userId="3a641d52-acda-4f7f-a8d6-a7b2f4c521a8" providerId="ADAL" clId="{AB6344B7-21A5-43B8-B10A-BA7923FF076A}" dt="2023-02-22T14:56:49.236" v="621" actId="1076"/>
          <ac:picMkLst>
            <pc:docMk/>
            <pc:sldMk cId="1356814891" sldId="402"/>
            <ac:picMk id="11" creationId="{E9F6EDF8-2652-BD99-A386-C204B894AF2D}"/>
          </ac:picMkLst>
        </pc:picChg>
      </pc:sldChg>
      <pc:sldChg chg="del">
        <pc:chgData name="Akshay Kumbhar" userId="3a641d52-acda-4f7f-a8d6-a7b2f4c521a8" providerId="ADAL" clId="{AB6344B7-21A5-43B8-B10A-BA7923FF076A}" dt="2023-02-22T15:03:13.484" v="638" actId="2696"/>
        <pc:sldMkLst>
          <pc:docMk/>
          <pc:sldMk cId="419393669" sldId="403"/>
        </pc:sldMkLst>
      </pc:sldChg>
      <pc:sldChg chg="del">
        <pc:chgData name="Akshay Kumbhar" userId="3a641d52-acda-4f7f-a8d6-a7b2f4c521a8" providerId="ADAL" clId="{AB6344B7-21A5-43B8-B10A-BA7923FF076A}" dt="2023-02-23T12:58:13.210" v="1140" actId="2696"/>
        <pc:sldMkLst>
          <pc:docMk/>
          <pc:sldMk cId="3737261259" sldId="405"/>
        </pc:sldMkLst>
      </pc:sldChg>
      <pc:sldChg chg="addSp modSp del mod">
        <pc:chgData name="Akshay Kumbhar" userId="3a641d52-acda-4f7f-a8d6-a7b2f4c521a8" providerId="ADAL" clId="{AB6344B7-21A5-43B8-B10A-BA7923FF076A}" dt="2023-02-22T15:24:04.424" v="866" actId="2696"/>
        <pc:sldMkLst>
          <pc:docMk/>
          <pc:sldMk cId="2588414669" sldId="406"/>
        </pc:sldMkLst>
        <pc:spChg chg="add mod">
          <ac:chgData name="Akshay Kumbhar" userId="3a641d52-acda-4f7f-a8d6-a7b2f4c521a8" providerId="ADAL" clId="{AB6344B7-21A5-43B8-B10A-BA7923FF076A}" dt="2023-02-22T13:58:08.479" v="414" actId="13926"/>
          <ac:spMkLst>
            <pc:docMk/>
            <pc:sldMk cId="2588414669" sldId="406"/>
            <ac:spMk id="6" creationId="{4560C9F5-569E-6856-F69E-0AF34FBF6DC2}"/>
          </ac:spMkLst>
        </pc:spChg>
      </pc:sldChg>
      <pc:sldChg chg="addSp delSp modSp mod">
        <pc:chgData name="Akshay Kumbhar" userId="3a641d52-acda-4f7f-a8d6-a7b2f4c521a8" providerId="ADAL" clId="{AB6344B7-21A5-43B8-B10A-BA7923FF076A}" dt="2023-02-23T14:10:22.389" v="1607" actId="1076"/>
        <pc:sldMkLst>
          <pc:docMk/>
          <pc:sldMk cId="3173678398" sldId="407"/>
        </pc:sldMkLst>
        <pc:spChg chg="add del mod">
          <ac:chgData name="Akshay Kumbhar" userId="3a641d52-acda-4f7f-a8d6-a7b2f4c521a8" providerId="ADAL" clId="{AB6344B7-21A5-43B8-B10A-BA7923FF076A}" dt="2023-02-22T13:42:20.200" v="325" actId="21"/>
          <ac:spMkLst>
            <pc:docMk/>
            <pc:sldMk cId="3173678398" sldId="407"/>
            <ac:spMk id="5" creationId="{4DB66326-32E5-4EB2-86CD-FF01A3533364}"/>
          </ac:spMkLst>
        </pc:spChg>
        <pc:spChg chg="mod">
          <ac:chgData name="Akshay Kumbhar" userId="3a641d52-acda-4f7f-a8d6-a7b2f4c521a8" providerId="ADAL" clId="{AB6344B7-21A5-43B8-B10A-BA7923FF076A}" dt="2023-02-22T13:48:21.738" v="361" actId="14100"/>
          <ac:spMkLst>
            <pc:docMk/>
            <pc:sldMk cId="3173678398" sldId="407"/>
            <ac:spMk id="13" creationId="{AC446CE2-DF70-4BB1-904D-B7FB6945C709}"/>
          </ac:spMkLst>
        </pc:spChg>
        <pc:spChg chg="mod">
          <ac:chgData name="Akshay Kumbhar" userId="3a641d52-acda-4f7f-a8d6-a7b2f4c521a8" providerId="ADAL" clId="{AB6344B7-21A5-43B8-B10A-BA7923FF076A}" dt="2023-02-22T13:49:02.111" v="367" actId="1076"/>
          <ac:spMkLst>
            <pc:docMk/>
            <pc:sldMk cId="3173678398" sldId="407"/>
            <ac:spMk id="15" creationId="{4AB6EF05-2207-4B8A-80C1-AE6D05DD6956}"/>
          </ac:spMkLst>
        </pc:spChg>
        <pc:spChg chg="mod">
          <ac:chgData name="Akshay Kumbhar" userId="3a641d52-acda-4f7f-a8d6-a7b2f4c521a8" providerId="ADAL" clId="{AB6344B7-21A5-43B8-B10A-BA7923FF076A}" dt="2023-02-22T13:48:53.287" v="366" actId="1076"/>
          <ac:spMkLst>
            <pc:docMk/>
            <pc:sldMk cId="3173678398" sldId="407"/>
            <ac:spMk id="16" creationId="{E7461A1A-1F6A-474D-BA4F-DD2033C6E499}"/>
          </ac:spMkLst>
        </pc:spChg>
        <pc:spChg chg="del mod">
          <ac:chgData name="Akshay Kumbhar" userId="3a641d52-acda-4f7f-a8d6-a7b2f4c521a8" providerId="ADAL" clId="{AB6344B7-21A5-43B8-B10A-BA7923FF076A}" dt="2023-02-22T13:56:09.162" v="395" actId="478"/>
          <ac:spMkLst>
            <pc:docMk/>
            <pc:sldMk cId="3173678398" sldId="407"/>
            <ac:spMk id="22" creationId="{4AE0AEBD-5DFE-406A-9308-C1239E90B429}"/>
          </ac:spMkLst>
        </pc:spChg>
        <pc:spChg chg="add mod">
          <ac:chgData name="Akshay Kumbhar" userId="3a641d52-acda-4f7f-a8d6-a7b2f4c521a8" providerId="ADAL" clId="{AB6344B7-21A5-43B8-B10A-BA7923FF076A}" dt="2023-02-22T13:41:15.297" v="317"/>
          <ac:spMkLst>
            <pc:docMk/>
            <pc:sldMk cId="3173678398" sldId="407"/>
            <ac:spMk id="23" creationId="{95E813D5-392A-D259-1898-4518D22ADF24}"/>
          </ac:spMkLst>
        </pc:spChg>
        <pc:spChg chg="add mod">
          <ac:chgData name="Akshay Kumbhar" userId="3a641d52-acda-4f7f-a8d6-a7b2f4c521a8" providerId="ADAL" clId="{AB6344B7-21A5-43B8-B10A-BA7923FF076A}" dt="2023-02-22T13:41:15.297" v="317"/>
          <ac:spMkLst>
            <pc:docMk/>
            <pc:sldMk cId="3173678398" sldId="407"/>
            <ac:spMk id="24" creationId="{864B5D9E-BC53-E003-F0B3-52110F25ED1B}"/>
          </ac:spMkLst>
        </pc:spChg>
        <pc:spChg chg="add del mod">
          <ac:chgData name="Akshay Kumbhar" userId="3a641d52-acda-4f7f-a8d6-a7b2f4c521a8" providerId="ADAL" clId="{AB6344B7-21A5-43B8-B10A-BA7923FF076A}" dt="2023-02-22T13:42:19.681" v="324"/>
          <ac:spMkLst>
            <pc:docMk/>
            <pc:sldMk cId="3173678398" sldId="407"/>
            <ac:spMk id="25" creationId="{4D4C1CBF-B673-15C2-002F-0F408088744E}"/>
          </ac:spMkLst>
        </pc:spChg>
        <pc:spChg chg="add mod">
          <ac:chgData name="Akshay Kumbhar" userId="3a641d52-acda-4f7f-a8d6-a7b2f4c521a8" providerId="ADAL" clId="{AB6344B7-21A5-43B8-B10A-BA7923FF076A}" dt="2023-02-22T13:45:03.440" v="336"/>
          <ac:spMkLst>
            <pc:docMk/>
            <pc:sldMk cId="3173678398" sldId="407"/>
            <ac:spMk id="26" creationId="{4E9F564B-DBF4-F2C9-74C2-A7A21BCB9699}"/>
          </ac:spMkLst>
        </pc:spChg>
        <pc:spChg chg="add mod">
          <ac:chgData name="Akshay Kumbhar" userId="3a641d52-acda-4f7f-a8d6-a7b2f4c521a8" providerId="ADAL" clId="{AB6344B7-21A5-43B8-B10A-BA7923FF076A}" dt="2023-02-22T13:45:03.440" v="336"/>
          <ac:spMkLst>
            <pc:docMk/>
            <pc:sldMk cId="3173678398" sldId="407"/>
            <ac:spMk id="27" creationId="{16C5CA31-4791-1CEF-589C-47C19BBFEB71}"/>
          </ac:spMkLst>
        </pc:spChg>
        <pc:spChg chg="add mod ord">
          <ac:chgData name="Akshay Kumbhar" userId="3a641d52-acda-4f7f-a8d6-a7b2f4c521a8" providerId="ADAL" clId="{AB6344B7-21A5-43B8-B10A-BA7923FF076A}" dt="2023-02-22T13:48:30.669" v="364" actId="167"/>
          <ac:spMkLst>
            <pc:docMk/>
            <pc:sldMk cId="3173678398" sldId="407"/>
            <ac:spMk id="28" creationId="{04F44EA6-818B-5717-1EF1-F930BD05203D}"/>
          </ac:spMkLst>
        </pc:spChg>
        <pc:spChg chg="add mod ord">
          <ac:chgData name="Akshay Kumbhar" userId="3a641d52-acda-4f7f-a8d6-a7b2f4c521a8" providerId="ADAL" clId="{AB6344B7-21A5-43B8-B10A-BA7923FF076A}" dt="2023-02-22T13:49:34.239" v="372" actId="14100"/>
          <ac:spMkLst>
            <pc:docMk/>
            <pc:sldMk cId="3173678398" sldId="407"/>
            <ac:spMk id="29" creationId="{623D2D6E-1C4C-B52E-3D4B-6265370A38B4}"/>
          </ac:spMkLst>
        </pc:spChg>
        <pc:spChg chg="add mod">
          <ac:chgData name="Akshay Kumbhar" userId="3a641d52-acda-4f7f-a8d6-a7b2f4c521a8" providerId="ADAL" clId="{AB6344B7-21A5-43B8-B10A-BA7923FF076A}" dt="2023-02-22T13:50:08.297" v="375" actId="1076"/>
          <ac:spMkLst>
            <pc:docMk/>
            <pc:sldMk cId="3173678398" sldId="407"/>
            <ac:spMk id="30" creationId="{8735EA9E-2959-2811-CC4A-52241CBF3AF7}"/>
          </ac:spMkLst>
        </pc:spChg>
        <pc:spChg chg="add mod">
          <ac:chgData name="Akshay Kumbhar" userId="3a641d52-acda-4f7f-a8d6-a7b2f4c521a8" providerId="ADAL" clId="{AB6344B7-21A5-43B8-B10A-BA7923FF076A}" dt="2023-02-22T13:50:08.297" v="375" actId="1076"/>
          <ac:spMkLst>
            <pc:docMk/>
            <pc:sldMk cId="3173678398" sldId="407"/>
            <ac:spMk id="32" creationId="{C24F23D9-A62E-19DA-9FE5-6B2954C0070D}"/>
          </ac:spMkLst>
        </pc:spChg>
        <pc:spChg chg="add mod">
          <ac:chgData name="Akshay Kumbhar" userId="3a641d52-acda-4f7f-a8d6-a7b2f4c521a8" providerId="ADAL" clId="{AB6344B7-21A5-43B8-B10A-BA7923FF076A}" dt="2023-02-22T13:52:11.970" v="386" actId="1076"/>
          <ac:spMkLst>
            <pc:docMk/>
            <pc:sldMk cId="3173678398" sldId="407"/>
            <ac:spMk id="33" creationId="{BF89DC4A-C458-08F2-DC49-9B93203C741F}"/>
          </ac:spMkLst>
        </pc:spChg>
        <pc:spChg chg="add mod">
          <ac:chgData name="Akshay Kumbhar" userId="3a641d52-acda-4f7f-a8d6-a7b2f4c521a8" providerId="ADAL" clId="{AB6344B7-21A5-43B8-B10A-BA7923FF076A}" dt="2023-02-22T13:53:48.943" v="389" actId="20577"/>
          <ac:spMkLst>
            <pc:docMk/>
            <pc:sldMk cId="3173678398" sldId="407"/>
            <ac:spMk id="34" creationId="{4D5BE720-E67F-3F74-58E4-A663151D1E14}"/>
          </ac:spMkLst>
        </pc:spChg>
        <pc:spChg chg="add mod">
          <ac:chgData name="Akshay Kumbhar" userId="3a641d52-acda-4f7f-a8d6-a7b2f4c521a8" providerId="ADAL" clId="{AB6344B7-21A5-43B8-B10A-BA7923FF076A}" dt="2023-02-22T13:52:03.986" v="384" actId="1076"/>
          <ac:spMkLst>
            <pc:docMk/>
            <pc:sldMk cId="3173678398" sldId="407"/>
            <ac:spMk id="35" creationId="{ADCD07D6-B7C0-78F2-40AA-EE715D15B878}"/>
          </ac:spMkLst>
        </pc:spChg>
        <pc:spChg chg="add mod">
          <ac:chgData name="Akshay Kumbhar" userId="3a641d52-acda-4f7f-a8d6-a7b2f4c521a8" providerId="ADAL" clId="{AB6344B7-21A5-43B8-B10A-BA7923FF076A}" dt="2023-02-22T13:53:42.174" v="388" actId="20577"/>
          <ac:spMkLst>
            <pc:docMk/>
            <pc:sldMk cId="3173678398" sldId="407"/>
            <ac:spMk id="36" creationId="{A9ABAFC3-1528-614A-DEF3-CD569C86F306}"/>
          </ac:spMkLst>
        </pc:spChg>
        <pc:spChg chg="add mod">
          <ac:chgData name="Akshay Kumbhar" userId="3a641d52-acda-4f7f-a8d6-a7b2f4c521a8" providerId="ADAL" clId="{AB6344B7-21A5-43B8-B10A-BA7923FF076A}" dt="2023-02-22T13:52:03.986" v="384" actId="1076"/>
          <ac:spMkLst>
            <pc:docMk/>
            <pc:sldMk cId="3173678398" sldId="407"/>
            <ac:spMk id="37" creationId="{567F5CB1-6E1D-DAF4-77B2-EC317317B0D5}"/>
          </ac:spMkLst>
        </pc:spChg>
        <pc:spChg chg="add mod">
          <ac:chgData name="Akshay Kumbhar" userId="3a641d52-acda-4f7f-a8d6-a7b2f4c521a8" providerId="ADAL" clId="{AB6344B7-21A5-43B8-B10A-BA7923FF076A}" dt="2023-02-22T13:52:03.986" v="384" actId="1076"/>
          <ac:spMkLst>
            <pc:docMk/>
            <pc:sldMk cId="3173678398" sldId="407"/>
            <ac:spMk id="42" creationId="{094609EE-0322-D999-D9A4-F46F11C36B0F}"/>
          </ac:spMkLst>
        </pc:spChg>
        <pc:spChg chg="add mod">
          <ac:chgData name="Akshay Kumbhar" userId="3a641d52-acda-4f7f-a8d6-a7b2f4c521a8" providerId="ADAL" clId="{AB6344B7-21A5-43B8-B10A-BA7923FF076A}" dt="2023-02-22T13:52:03.986" v="384" actId="1076"/>
          <ac:spMkLst>
            <pc:docMk/>
            <pc:sldMk cId="3173678398" sldId="407"/>
            <ac:spMk id="43" creationId="{6A003DDC-E92F-AC81-5FAE-3231AC850297}"/>
          </ac:spMkLst>
        </pc:spChg>
        <pc:spChg chg="add mod">
          <ac:chgData name="Akshay Kumbhar" userId="3a641d52-acda-4f7f-a8d6-a7b2f4c521a8" providerId="ADAL" clId="{AB6344B7-21A5-43B8-B10A-BA7923FF076A}" dt="2023-02-22T13:52:03.986" v="384" actId="1076"/>
          <ac:spMkLst>
            <pc:docMk/>
            <pc:sldMk cId="3173678398" sldId="407"/>
            <ac:spMk id="44" creationId="{7029C510-8D14-ACD4-F6F4-20C24B418DD9}"/>
          </ac:spMkLst>
        </pc:spChg>
        <pc:spChg chg="add mod">
          <ac:chgData name="Akshay Kumbhar" userId="3a641d52-acda-4f7f-a8d6-a7b2f4c521a8" providerId="ADAL" clId="{AB6344B7-21A5-43B8-B10A-BA7923FF076A}" dt="2023-02-22T13:56:17.141" v="396"/>
          <ac:spMkLst>
            <pc:docMk/>
            <pc:sldMk cId="3173678398" sldId="407"/>
            <ac:spMk id="48" creationId="{D051730B-9069-94A1-10BE-176459F0F694}"/>
          </ac:spMkLst>
        </pc:spChg>
        <pc:spChg chg="mod">
          <ac:chgData name="Akshay Kumbhar" userId="3a641d52-acda-4f7f-a8d6-a7b2f4c521a8" providerId="ADAL" clId="{AB6344B7-21A5-43B8-B10A-BA7923FF076A}" dt="2023-02-22T13:44:21.719" v="329" actId="1076"/>
          <ac:spMkLst>
            <pc:docMk/>
            <pc:sldMk cId="3173678398" sldId="407"/>
            <ac:spMk id="69" creationId="{3695BA6E-3AFA-41C5-B7DC-639B76E341B3}"/>
          </ac:spMkLst>
        </pc:spChg>
        <pc:spChg chg="del mod">
          <ac:chgData name="Akshay Kumbhar" userId="3a641d52-acda-4f7f-a8d6-a7b2f4c521a8" providerId="ADAL" clId="{AB6344B7-21A5-43B8-B10A-BA7923FF076A}" dt="2023-02-22T13:53:59.126" v="392" actId="478"/>
          <ac:spMkLst>
            <pc:docMk/>
            <pc:sldMk cId="3173678398" sldId="407"/>
            <ac:spMk id="76" creationId="{6CD2986E-C63E-4488-BF7D-EC863350CB9A}"/>
          </ac:spMkLst>
        </pc:spChg>
        <pc:spChg chg="mod">
          <ac:chgData name="Akshay Kumbhar" userId="3a641d52-acda-4f7f-a8d6-a7b2f4c521a8" providerId="ADAL" clId="{AB6344B7-21A5-43B8-B10A-BA7923FF076A}" dt="2023-02-22T13:49:30.616" v="371" actId="1076"/>
          <ac:spMkLst>
            <pc:docMk/>
            <pc:sldMk cId="3173678398" sldId="407"/>
            <ac:spMk id="82" creationId="{9582A336-4B0B-4A0A-9318-D914A696A656}"/>
          </ac:spMkLst>
        </pc:spChg>
        <pc:spChg chg="mod">
          <ac:chgData name="Akshay Kumbhar" userId="3a641d52-acda-4f7f-a8d6-a7b2f4c521a8" providerId="ADAL" clId="{AB6344B7-21A5-43B8-B10A-BA7923FF076A}" dt="2023-02-22T13:49:30.616" v="371" actId="1076"/>
          <ac:spMkLst>
            <pc:docMk/>
            <pc:sldMk cId="3173678398" sldId="407"/>
            <ac:spMk id="83" creationId="{C22B2092-33F8-4448-B1E3-CB0324291F8E}"/>
          </ac:spMkLst>
        </pc:spChg>
        <pc:spChg chg="del">
          <ac:chgData name="Akshay Kumbhar" userId="3a641d52-acda-4f7f-a8d6-a7b2f4c521a8" providerId="ADAL" clId="{AB6344B7-21A5-43B8-B10A-BA7923FF076A}" dt="2023-02-22T13:45:08.294" v="337" actId="478"/>
          <ac:spMkLst>
            <pc:docMk/>
            <pc:sldMk cId="3173678398" sldId="407"/>
            <ac:spMk id="94" creationId="{06D8AD57-608F-442E-B61A-EE75631D7D7B}"/>
          </ac:spMkLst>
        </pc:spChg>
        <pc:grpChg chg="mod">
          <ac:chgData name="Akshay Kumbhar" userId="3a641d52-acda-4f7f-a8d6-a7b2f4c521a8" providerId="ADAL" clId="{AB6344B7-21A5-43B8-B10A-BA7923FF076A}" dt="2023-02-22T13:48:45.079" v="365" actId="1076"/>
          <ac:grpSpMkLst>
            <pc:docMk/>
            <pc:sldMk cId="3173678398" sldId="407"/>
            <ac:grpSpMk id="14" creationId="{8F2DA2C2-DDD4-4038-836C-DBAB89F53C49}"/>
          </ac:grpSpMkLst>
        </pc:grpChg>
        <pc:grpChg chg="mod">
          <ac:chgData name="Akshay Kumbhar" userId="3a641d52-acda-4f7f-a8d6-a7b2f4c521a8" providerId="ADAL" clId="{AB6344B7-21A5-43B8-B10A-BA7923FF076A}" dt="2023-02-22T13:48:45.079" v="365" actId="1076"/>
          <ac:grpSpMkLst>
            <pc:docMk/>
            <pc:sldMk cId="3173678398" sldId="407"/>
            <ac:grpSpMk id="17" creationId="{F8AF046A-92A3-4968-814B-2A8C2687B72E}"/>
          </ac:grpSpMkLst>
        </pc:grpChg>
        <pc:grpChg chg="mod">
          <ac:chgData name="Akshay Kumbhar" userId="3a641d52-acda-4f7f-a8d6-a7b2f4c521a8" providerId="ADAL" clId="{AB6344B7-21A5-43B8-B10A-BA7923FF076A}" dt="2023-02-22T13:41:45.690" v="320" actId="1076"/>
          <ac:grpSpMkLst>
            <pc:docMk/>
            <pc:sldMk cId="3173678398" sldId="407"/>
            <ac:grpSpMk id="61" creationId="{B1E96834-D5F9-4E6B-A4A1-429B4C540A6C}"/>
          </ac:grpSpMkLst>
        </pc:grpChg>
        <pc:grpChg chg="del">
          <ac:chgData name="Akshay Kumbhar" userId="3a641d52-acda-4f7f-a8d6-a7b2f4c521a8" providerId="ADAL" clId="{AB6344B7-21A5-43B8-B10A-BA7923FF076A}" dt="2023-02-22T13:53:55.115" v="391" actId="478"/>
          <ac:grpSpMkLst>
            <pc:docMk/>
            <pc:sldMk cId="3173678398" sldId="407"/>
            <ac:grpSpMk id="62" creationId="{91BA3F72-167B-4E69-876A-0E5254506162}"/>
          </ac:grpSpMkLst>
        </pc:grpChg>
        <pc:grpChg chg="del mod">
          <ac:chgData name="Akshay Kumbhar" userId="3a641d52-acda-4f7f-a8d6-a7b2f4c521a8" providerId="ADAL" clId="{AB6344B7-21A5-43B8-B10A-BA7923FF076A}" dt="2023-02-22T13:54:02.182" v="393" actId="478"/>
          <ac:grpSpMkLst>
            <pc:docMk/>
            <pc:sldMk cId="3173678398" sldId="407"/>
            <ac:grpSpMk id="66" creationId="{6B3044A1-3D9B-4F7B-B50B-937528E06643}"/>
          </ac:grpSpMkLst>
        </pc:grpChg>
        <pc:graphicFrameChg chg="del">
          <ac:chgData name="Akshay Kumbhar" userId="3a641d52-acda-4f7f-a8d6-a7b2f4c521a8" providerId="ADAL" clId="{AB6344B7-21A5-43B8-B10A-BA7923FF076A}" dt="2023-02-22T13:55:35.212" v="394" actId="478"/>
          <ac:graphicFrameMkLst>
            <pc:docMk/>
            <pc:sldMk cId="3173678398" sldId="407"/>
            <ac:graphicFrameMk id="21" creationId="{F6974E61-5849-4B82-86BA-ED459548907C}"/>
          </ac:graphicFrameMkLst>
        </pc:graphicFrameChg>
        <pc:picChg chg="del">
          <ac:chgData name="Akshay Kumbhar" userId="3a641d52-acda-4f7f-a8d6-a7b2f4c521a8" providerId="ADAL" clId="{AB6344B7-21A5-43B8-B10A-BA7923FF076A}" dt="2023-02-23T14:10:18.172" v="1606" actId="478"/>
          <ac:picMkLst>
            <pc:docMk/>
            <pc:sldMk cId="3173678398" sldId="407"/>
            <ac:picMk id="45" creationId="{097CC381-2184-47F9-9A36-B88294516D4C}"/>
          </ac:picMkLst>
        </pc:picChg>
        <pc:picChg chg="del mod">
          <ac:chgData name="Akshay Kumbhar" userId="3a641d52-acda-4f7f-a8d6-a7b2f4c521a8" providerId="ADAL" clId="{AB6344B7-21A5-43B8-B10A-BA7923FF076A}" dt="2023-02-22T13:48:08.067" v="359" actId="478"/>
          <ac:picMkLst>
            <pc:docMk/>
            <pc:sldMk cId="3173678398" sldId="407"/>
            <ac:picMk id="46" creationId="{A530ECB0-66AE-43EC-B210-5D41A35F0372}"/>
          </ac:picMkLst>
        </pc:picChg>
        <pc:picChg chg="add mod">
          <ac:chgData name="Akshay Kumbhar" userId="3a641d52-acda-4f7f-a8d6-a7b2f4c521a8" providerId="ADAL" clId="{AB6344B7-21A5-43B8-B10A-BA7923FF076A}" dt="2023-02-22T13:52:03.986" v="384" actId="1076"/>
          <ac:picMkLst>
            <pc:docMk/>
            <pc:sldMk cId="3173678398" sldId="407"/>
            <ac:picMk id="47" creationId="{BDC5D741-9DC3-C0BB-08E1-D4A57E98E4D9}"/>
          </ac:picMkLst>
        </pc:picChg>
        <pc:picChg chg="mod">
          <ac:chgData name="Akshay Kumbhar" userId="3a641d52-acda-4f7f-a8d6-a7b2f4c521a8" providerId="ADAL" clId="{AB6344B7-21A5-43B8-B10A-BA7923FF076A}" dt="2023-02-22T13:49:30.616" v="371" actId="1076"/>
          <ac:picMkLst>
            <pc:docMk/>
            <pc:sldMk cId="3173678398" sldId="407"/>
            <ac:picMk id="80" creationId="{2EA83063-68D9-416A-9967-71A1B8E292EB}"/>
          </ac:picMkLst>
        </pc:picChg>
        <pc:picChg chg="mod">
          <ac:chgData name="Akshay Kumbhar" userId="3a641d52-acda-4f7f-a8d6-a7b2f4c521a8" providerId="ADAL" clId="{AB6344B7-21A5-43B8-B10A-BA7923FF076A}" dt="2023-02-22T13:49:30.616" v="371" actId="1076"/>
          <ac:picMkLst>
            <pc:docMk/>
            <pc:sldMk cId="3173678398" sldId="407"/>
            <ac:picMk id="81" creationId="{F48FFDFE-3171-4338-9706-A672D59D89B1}"/>
          </ac:picMkLst>
        </pc:picChg>
        <pc:picChg chg="mod">
          <ac:chgData name="Akshay Kumbhar" userId="3a641d52-acda-4f7f-a8d6-a7b2f4c521a8" providerId="ADAL" clId="{AB6344B7-21A5-43B8-B10A-BA7923FF076A}" dt="2023-02-22T13:49:37.097" v="373" actId="1076"/>
          <ac:picMkLst>
            <pc:docMk/>
            <pc:sldMk cId="3173678398" sldId="407"/>
            <ac:picMk id="84" creationId="{92FA0795-3D6D-4B6E-811C-FF0DB2F2CB7F}"/>
          </ac:picMkLst>
        </pc:picChg>
        <pc:picChg chg="del">
          <ac:chgData name="Akshay Kumbhar" userId="3a641d52-acda-4f7f-a8d6-a7b2f4c521a8" providerId="ADAL" clId="{AB6344B7-21A5-43B8-B10A-BA7923FF076A}" dt="2023-02-23T14:09:51.164" v="1599" actId="478"/>
          <ac:picMkLst>
            <pc:docMk/>
            <pc:sldMk cId="3173678398" sldId="407"/>
            <ac:picMk id="96" creationId="{5B8F8120-356D-415B-A0BF-F7D262CCF923}"/>
          </ac:picMkLst>
        </pc:picChg>
        <pc:picChg chg="add mod">
          <ac:chgData name="Akshay Kumbhar" userId="3a641d52-acda-4f7f-a8d6-a7b2f4c521a8" providerId="ADAL" clId="{AB6344B7-21A5-43B8-B10A-BA7923FF076A}" dt="2023-02-23T14:09:56.121" v="1601" actId="14100"/>
          <ac:picMkLst>
            <pc:docMk/>
            <pc:sldMk cId="3173678398" sldId="407"/>
            <ac:picMk id="2050" creationId="{5C7917FE-12AD-CFBD-12BD-6729C8A9E455}"/>
          </ac:picMkLst>
        </pc:picChg>
        <pc:picChg chg="add mod">
          <ac:chgData name="Akshay Kumbhar" userId="3a641d52-acda-4f7f-a8d6-a7b2f4c521a8" providerId="ADAL" clId="{AB6344B7-21A5-43B8-B10A-BA7923FF076A}" dt="2023-02-23T14:10:22.389" v="1607" actId="1076"/>
          <ac:picMkLst>
            <pc:docMk/>
            <pc:sldMk cId="3173678398" sldId="407"/>
            <ac:picMk id="2052" creationId="{BA9AF0BC-9851-B558-7A5B-B8223A2A34D5}"/>
          </ac:picMkLst>
        </pc:picChg>
      </pc:sldChg>
      <pc:sldChg chg="addSp delSp modSp mod">
        <pc:chgData name="Akshay Kumbhar" userId="3a641d52-acda-4f7f-a8d6-a7b2f4c521a8" providerId="ADAL" clId="{AB6344B7-21A5-43B8-B10A-BA7923FF076A}" dt="2023-02-22T15:42:30.571" v="1132" actId="20577"/>
        <pc:sldMkLst>
          <pc:docMk/>
          <pc:sldMk cId="2343047800" sldId="409"/>
        </pc:sldMkLst>
        <pc:spChg chg="mod">
          <ac:chgData name="Akshay Kumbhar" userId="3a641d52-acda-4f7f-a8d6-a7b2f4c521a8" providerId="ADAL" clId="{AB6344B7-21A5-43B8-B10A-BA7923FF076A}" dt="2023-02-22T14:09:53.690" v="509" actId="14100"/>
          <ac:spMkLst>
            <pc:docMk/>
            <pc:sldMk cId="2343047800" sldId="409"/>
            <ac:spMk id="6" creationId="{B5B51FEC-E871-4BEF-A43C-31D57CF443DE}"/>
          </ac:spMkLst>
        </pc:spChg>
        <pc:spChg chg="mod">
          <ac:chgData name="Akshay Kumbhar" userId="3a641d52-acda-4f7f-a8d6-a7b2f4c521a8" providerId="ADAL" clId="{AB6344B7-21A5-43B8-B10A-BA7923FF076A}" dt="2023-02-22T14:01:45.227" v="482" actId="20577"/>
          <ac:spMkLst>
            <pc:docMk/>
            <pc:sldMk cId="2343047800" sldId="409"/>
            <ac:spMk id="11" creationId="{25D5FC4C-8C55-471B-A163-61352B88FB15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15" creationId="{B9F7A1BF-4A3D-46C4-B3DE-731C4772598F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16" creationId="{0D8E881C-C912-4886-93A0-887ACB27466E}"/>
          </ac:spMkLst>
        </pc:spChg>
        <pc:spChg chg="mod">
          <ac:chgData name="Akshay Kumbhar" userId="3a641d52-acda-4f7f-a8d6-a7b2f4c521a8" providerId="ADAL" clId="{AB6344B7-21A5-43B8-B10A-BA7923FF076A}" dt="2023-02-22T14:02:15.448" v="484" actId="1076"/>
          <ac:spMkLst>
            <pc:docMk/>
            <pc:sldMk cId="2343047800" sldId="409"/>
            <ac:spMk id="18" creationId="{86AB6C8A-5EE4-49E8-BC13-3DDF18020DD9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19" creationId="{11FFB66D-C7E5-44A2-8682-5DDC77A336DD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0" creationId="{186B19A0-F20B-4908-87F3-9BA851DFC81E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1" creationId="{1556027B-2484-4AED-8809-738AE5DDE90B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2" creationId="{B549CB7A-C65D-47BA-96A4-42C4D79CB82D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3" creationId="{6CF048FC-76D3-4D51-A289-43BE3E17DA8C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4" creationId="{636E4538-3A03-4304-8E86-CDC5E02DE7F8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5" creationId="{8929DA8F-3B41-418C-8245-520F8C03BDE3}"/>
          </ac:spMkLst>
        </pc:spChg>
        <pc:spChg chg="mod">
          <ac:chgData name="Akshay Kumbhar" userId="3a641d52-acda-4f7f-a8d6-a7b2f4c521a8" providerId="ADAL" clId="{AB6344B7-21A5-43B8-B10A-BA7923FF076A}" dt="2023-02-22T14:02:21.792" v="486" actId="1076"/>
          <ac:spMkLst>
            <pc:docMk/>
            <pc:sldMk cId="2343047800" sldId="409"/>
            <ac:spMk id="26" creationId="{AFF1F377-693D-448E-B52E-BB88D1716BFF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7" creationId="{3E94D108-F22D-406F-8188-0FCC57C61549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28" creationId="{39F4D3FA-651F-4B1D-A2AC-E67A540FF7B9}"/>
          </ac:spMkLst>
        </pc:spChg>
        <pc:spChg chg="mod">
          <ac:chgData name="Akshay Kumbhar" userId="3a641d52-acda-4f7f-a8d6-a7b2f4c521a8" providerId="ADAL" clId="{AB6344B7-21A5-43B8-B10A-BA7923FF076A}" dt="2023-02-22T15:42:30.571" v="1132" actId="20577"/>
          <ac:spMkLst>
            <pc:docMk/>
            <pc:sldMk cId="2343047800" sldId="409"/>
            <ac:spMk id="33" creationId="{B3442ED4-A3A1-4289-99A2-D77E01255CD4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34" creationId="{9149A120-C885-445C-936D-02F211CFBD94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35" creationId="{414F3908-F50E-4611-A32C-31846CDECD79}"/>
          </ac:spMkLst>
        </pc:spChg>
        <pc:spChg chg="mod">
          <ac:chgData name="Akshay Kumbhar" userId="3a641d52-acda-4f7f-a8d6-a7b2f4c521a8" providerId="ADAL" clId="{AB6344B7-21A5-43B8-B10A-BA7923FF076A}" dt="2023-02-22T14:01:55.602" v="483" actId="1076"/>
          <ac:spMkLst>
            <pc:docMk/>
            <pc:sldMk cId="2343047800" sldId="409"/>
            <ac:spMk id="37" creationId="{95100134-1F48-4D3A-BB36-028A12DA5599}"/>
          </ac:spMkLst>
        </pc:spChg>
        <pc:picChg chg="del mod">
          <ac:chgData name="Akshay Kumbhar" userId="3a641d52-acda-4f7f-a8d6-a7b2f4c521a8" providerId="ADAL" clId="{AB6344B7-21A5-43B8-B10A-BA7923FF076A}" dt="2023-02-22T14:09:21.634" v="504" actId="478"/>
          <ac:picMkLst>
            <pc:docMk/>
            <pc:sldMk cId="2343047800" sldId="409"/>
            <ac:picMk id="30" creationId="{92F2EC12-9420-42E2-86B4-6FF2930A442E}"/>
          </ac:picMkLst>
        </pc:picChg>
        <pc:picChg chg="mod">
          <ac:chgData name="Akshay Kumbhar" userId="3a641d52-acda-4f7f-a8d6-a7b2f4c521a8" providerId="ADAL" clId="{AB6344B7-21A5-43B8-B10A-BA7923FF076A}" dt="2023-02-22T14:01:55.602" v="483" actId="1076"/>
          <ac:picMkLst>
            <pc:docMk/>
            <pc:sldMk cId="2343047800" sldId="409"/>
            <ac:picMk id="36" creationId="{39F823FE-FB6D-4CDB-B21C-B1DECF28939F}"/>
          </ac:picMkLst>
        </pc:picChg>
        <pc:picChg chg="add mod">
          <ac:chgData name="Akshay Kumbhar" userId="3a641d52-acda-4f7f-a8d6-a7b2f4c521a8" providerId="ADAL" clId="{AB6344B7-21A5-43B8-B10A-BA7923FF076A}" dt="2023-02-22T14:09:57.465" v="511" actId="1076"/>
          <ac:picMkLst>
            <pc:docMk/>
            <pc:sldMk cId="2343047800" sldId="409"/>
            <ac:picMk id="40" creationId="{ECADED32-5C63-BEEB-8143-AC17B9E8DE82}"/>
          </ac:picMkLst>
        </pc:picChg>
      </pc:sldChg>
      <pc:sldChg chg="mod modShow">
        <pc:chgData name="Akshay Kumbhar" userId="3a641d52-acda-4f7f-a8d6-a7b2f4c521a8" providerId="ADAL" clId="{AB6344B7-21A5-43B8-B10A-BA7923FF076A}" dt="2023-02-23T13:16:39.290" v="1254" actId="729"/>
        <pc:sldMkLst>
          <pc:docMk/>
          <pc:sldMk cId="3001810818" sldId="411"/>
        </pc:sldMkLst>
      </pc:sldChg>
      <pc:sldChg chg="del">
        <pc:chgData name="Akshay Kumbhar" userId="3a641d52-acda-4f7f-a8d6-a7b2f4c521a8" providerId="ADAL" clId="{AB6344B7-21A5-43B8-B10A-BA7923FF076A}" dt="2023-02-24T08:37:15.455" v="2093" actId="2696"/>
        <pc:sldMkLst>
          <pc:docMk/>
          <pc:sldMk cId="0" sldId="600"/>
        </pc:sldMkLst>
      </pc:sldChg>
      <pc:sldChg chg="delSp modSp mod">
        <pc:chgData name="Akshay Kumbhar" userId="3a641d52-acda-4f7f-a8d6-a7b2f4c521a8" providerId="ADAL" clId="{AB6344B7-21A5-43B8-B10A-BA7923FF076A}" dt="2023-02-23T13:58:56.455" v="1550" actId="207"/>
        <pc:sldMkLst>
          <pc:docMk/>
          <pc:sldMk cId="1057064303" sldId="615"/>
        </pc:sldMkLst>
        <pc:spChg chg="del mod">
          <ac:chgData name="Akshay Kumbhar" userId="3a641d52-acda-4f7f-a8d6-a7b2f4c521a8" providerId="ADAL" clId="{AB6344B7-21A5-43B8-B10A-BA7923FF076A}" dt="2023-02-23T13:57:55.087" v="1541" actId="478"/>
          <ac:spMkLst>
            <pc:docMk/>
            <pc:sldMk cId="1057064303" sldId="615"/>
            <ac:spMk id="57" creationId="{987C2473-4FF1-4A03-A644-920A0745B200}"/>
          </ac:spMkLst>
        </pc:spChg>
        <pc:graphicFrameChg chg="modGraphic">
          <ac:chgData name="Akshay Kumbhar" userId="3a641d52-acda-4f7f-a8d6-a7b2f4c521a8" providerId="ADAL" clId="{AB6344B7-21A5-43B8-B10A-BA7923FF076A}" dt="2023-02-23T13:58:56.455" v="1550" actId="207"/>
          <ac:graphicFrameMkLst>
            <pc:docMk/>
            <pc:sldMk cId="1057064303" sldId="615"/>
            <ac:graphicFrameMk id="7" creationId="{BA404A89-4C1A-4169-BCDB-9AF08FF11AB7}"/>
          </ac:graphicFrameMkLst>
        </pc:graphicFrameChg>
      </pc:sldChg>
      <pc:sldChg chg="addSp delSp modSp mod">
        <pc:chgData name="Akshay Kumbhar" userId="3a641d52-acda-4f7f-a8d6-a7b2f4c521a8" providerId="ADAL" clId="{AB6344B7-21A5-43B8-B10A-BA7923FF076A}" dt="2023-02-24T08:37:10.055" v="2092"/>
        <pc:sldMkLst>
          <pc:docMk/>
          <pc:sldMk cId="3448709345" sldId="972"/>
        </pc:sldMkLst>
        <pc:spChg chg="del">
          <ac:chgData name="Akshay Kumbhar" userId="3a641d52-acda-4f7f-a8d6-a7b2f4c521a8" providerId="ADAL" clId="{AB6344B7-21A5-43B8-B10A-BA7923FF076A}" dt="2023-02-24T08:36:58.755" v="2091" actId="478"/>
          <ac:spMkLst>
            <pc:docMk/>
            <pc:sldMk cId="3448709345" sldId="972"/>
            <ac:spMk id="4" creationId="{B521BF19-CBF6-4817-8238-D67EF451308F}"/>
          </ac:spMkLst>
        </pc:spChg>
        <pc:spChg chg="del">
          <ac:chgData name="Akshay Kumbhar" userId="3a641d52-acda-4f7f-a8d6-a7b2f4c521a8" providerId="ADAL" clId="{AB6344B7-21A5-43B8-B10A-BA7923FF076A}" dt="2023-02-24T08:36:43.578" v="2084" actId="478"/>
          <ac:spMkLst>
            <pc:docMk/>
            <pc:sldMk cId="3448709345" sldId="972"/>
            <ac:spMk id="5" creationId="{983F8BEA-B3C4-4F50-906D-30BCAA5C12E3}"/>
          </ac:spMkLst>
        </pc:spChg>
        <pc:spChg chg="del">
          <ac:chgData name="Akshay Kumbhar" userId="3a641d52-acda-4f7f-a8d6-a7b2f4c521a8" providerId="ADAL" clId="{AB6344B7-21A5-43B8-B10A-BA7923FF076A}" dt="2023-02-24T08:36:47.261" v="2087" actId="478"/>
          <ac:spMkLst>
            <pc:docMk/>
            <pc:sldMk cId="3448709345" sldId="972"/>
            <ac:spMk id="8" creationId="{6603B7C1-CB7E-4BDA-A837-00761E5B9515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11" creationId="{93462286-E784-7CCB-E124-1C6CAA8FCBA4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15" creationId="{85DAACD4-4872-B136-E3E2-2995D58C7E83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16" creationId="{0EB53B83-3372-4C5D-09E6-BECC2E497250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19" creationId="{D3D28520-B22B-3415-7133-88CC6B3CB059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0" creationId="{A89D3C20-C5A9-B392-CB80-F7145239A37C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1" creationId="{69666EAB-FBEB-F5FF-BB2C-F1C342BE50D3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2" creationId="{50BEA628-49D2-5205-3A60-437817336EDA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3" creationId="{2566E3F8-9303-E229-0B4F-1F3436CD42C0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4" creationId="{879B1599-F800-FAE6-1DE0-65B46D47CAD6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6" creationId="{4F7622A3-E62A-A23C-ED87-EF5763CE36A9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7" creationId="{AD83C8F2-8C06-C7A5-0F28-B9D8652CE388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8" creationId="{32E73E88-114E-92D3-8FF7-31E4D9AC43CA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29" creationId="{559190F3-E1A0-3B1B-8D9B-A650E557F261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30" creationId="{EE118860-47E5-2415-B984-B3243B13F4F4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31" creationId="{46BD2FB2-0C6C-E2D2-67CA-1E6C4F270FA4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32" creationId="{AD4A2E5B-AC1C-61C6-F2B2-1FA438CFB82D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34" creationId="{5CE6D623-4D5D-C1AF-5C9D-601D1A6C8217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35" creationId="{38A7EB0E-9AA1-1966-C59A-6B51C4CF2AE8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36" creationId="{623FFA9B-FDFD-8A02-8B7C-16EA1E676647}"/>
          </ac:spMkLst>
        </pc:spChg>
        <pc:spChg chg="add mod">
          <ac:chgData name="Akshay Kumbhar" userId="3a641d52-acda-4f7f-a8d6-a7b2f4c521a8" providerId="ADAL" clId="{AB6344B7-21A5-43B8-B10A-BA7923FF076A}" dt="2023-02-24T08:37:10.055" v="2092"/>
          <ac:spMkLst>
            <pc:docMk/>
            <pc:sldMk cId="3448709345" sldId="972"/>
            <ac:spMk id="37" creationId="{511DDBC6-48AB-9F99-0EE3-F0FA6E6CAD5B}"/>
          </ac:spMkLst>
        </pc:spChg>
        <pc:grpChg chg="del">
          <ac:chgData name="Akshay Kumbhar" userId="3a641d52-acda-4f7f-a8d6-a7b2f4c521a8" providerId="ADAL" clId="{AB6344B7-21A5-43B8-B10A-BA7923FF076A}" dt="2023-02-24T08:36:54.829" v="2089" actId="478"/>
          <ac:grpSpMkLst>
            <pc:docMk/>
            <pc:sldMk cId="3448709345" sldId="972"/>
            <ac:grpSpMk id="14" creationId="{CAE79A18-0EB1-4F2E-9A26-654E88B3E957}"/>
          </ac:grpSpMkLst>
        </pc:grpChg>
        <pc:picChg chg="del">
          <ac:chgData name="Akshay Kumbhar" userId="3a641d52-acda-4f7f-a8d6-a7b2f4c521a8" providerId="ADAL" clId="{AB6344B7-21A5-43B8-B10A-BA7923FF076A}" dt="2023-02-24T08:36:45.459" v="2086" actId="478"/>
          <ac:picMkLst>
            <pc:docMk/>
            <pc:sldMk cId="3448709345" sldId="972"/>
            <ac:picMk id="6" creationId="{7B296505-051B-4C78-9EC7-571CB992C255}"/>
          </ac:picMkLst>
        </pc:picChg>
        <pc:picChg chg="del">
          <ac:chgData name="Akshay Kumbhar" userId="3a641d52-acda-4f7f-a8d6-a7b2f4c521a8" providerId="ADAL" clId="{AB6344B7-21A5-43B8-B10A-BA7923FF076A}" dt="2023-02-24T08:36:44.617" v="2085" actId="478"/>
          <ac:picMkLst>
            <pc:docMk/>
            <pc:sldMk cId="3448709345" sldId="972"/>
            <ac:picMk id="7" creationId="{E69F5B44-3E4F-47C2-ABF5-86DD11FD5700}"/>
          </ac:picMkLst>
        </pc:picChg>
        <pc:picChg chg="del">
          <ac:chgData name="Akshay Kumbhar" userId="3a641d52-acda-4f7f-a8d6-a7b2f4c521a8" providerId="ADAL" clId="{AB6344B7-21A5-43B8-B10A-BA7923FF076A}" dt="2023-02-24T08:36:56.002" v="2090" actId="478"/>
          <ac:picMkLst>
            <pc:docMk/>
            <pc:sldMk cId="3448709345" sldId="972"/>
            <ac:picMk id="9" creationId="{2E989080-7D2B-41E6-9531-BBBB4129F003}"/>
          </ac:picMkLst>
        </pc:picChg>
        <pc:picChg chg="del">
          <ac:chgData name="Akshay Kumbhar" userId="3a641d52-acda-4f7f-a8d6-a7b2f4c521a8" providerId="ADAL" clId="{AB6344B7-21A5-43B8-B10A-BA7923FF076A}" dt="2023-02-24T08:36:51.633" v="2088" actId="478"/>
          <ac:picMkLst>
            <pc:docMk/>
            <pc:sldMk cId="3448709345" sldId="972"/>
            <ac:picMk id="10" creationId="{6801F72B-AAA0-4E93-BE3F-AC772FB12D38}"/>
          </ac:picMkLst>
        </pc:picChg>
        <pc:picChg chg="add mod">
          <ac:chgData name="Akshay Kumbhar" userId="3a641d52-acda-4f7f-a8d6-a7b2f4c521a8" providerId="ADAL" clId="{AB6344B7-21A5-43B8-B10A-BA7923FF076A}" dt="2023-02-24T08:37:10.055" v="2092"/>
          <ac:picMkLst>
            <pc:docMk/>
            <pc:sldMk cId="3448709345" sldId="972"/>
            <ac:picMk id="17" creationId="{87DF5F4A-C092-6AC4-BD51-3A4788D9F514}"/>
          </ac:picMkLst>
        </pc:picChg>
        <pc:picChg chg="add mod">
          <ac:chgData name="Akshay Kumbhar" userId="3a641d52-acda-4f7f-a8d6-a7b2f4c521a8" providerId="ADAL" clId="{AB6344B7-21A5-43B8-B10A-BA7923FF076A}" dt="2023-02-24T08:37:10.055" v="2092"/>
          <ac:picMkLst>
            <pc:docMk/>
            <pc:sldMk cId="3448709345" sldId="972"/>
            <ac:picMk id="18" creationId="{BA0E5898-1F2B-CE24-1053-638045B79090}"/>
          </ac:picMkLst>
        </pc:picChg>
        <pc:picChg chg="add mod">
          <ac:chgData name="Akshay Kumbhar" userId="3a641d52-acda-4f7f-a8d6-a7b2f4c521a8" providerId="ADAL" clId="{AB6344B7-21A5-43B8-B10A-BA7923FF076A}" dt="2023-02-24T08:37:10.055" v="2092"/>
          <ac:picMkLst>
            <pc:docMk/>
            <pc:sldMk cId="3448709345" sldId="972"/>
            <ac:picMk id="25" creationId="{2E427D00-613B-0FF6-1A59-9D1E42F54E94}"/>
          </ac:picMkLst>
        </pc:picChg>
        <pc:picChg chg="add mod">
          <ac:chgData name="Akshay Kumbhar" userId="3a641d52-acda-4f7f-a8d6-a7b2f4c521a8" providerId="ADAL" clId="{AB6344B7-21A5-43B8-B10A-BA7923FF076A}" dt="2023-02-24T08:37:10.055" v="2092"/>
          <ac:picMkLst>
            <pc:docMk/>
            <pc:sldMk cId="3448709345" sldId="972"/>
            <ac:picMk id="33" creationId="{929A12A7-A76C-5A93-B720-089F156FEF2B}"/>
          </ac:picMkLst>
        </pc:picChg>
        <pc:picChg chg="add mod">
          <ac:chgData name="Akshay Kumbhar" userId="3a641d52-acda-4f7f-a8d6-a7b2f4c521a8" providerId="ADAL" clId="{AB6344B7-21A5-43B8-B10A-BA7923FF076A}" dt="2023-02-24T08:37:10.055" v="2092"/>
          <ac:picMkLst>
            <pc:docMk/>
            <pc:sldMk cId="3448709345" sldId="972"/>
            <ac:picMk id="38" creationId="{E6886280-3AD9-6625-DFF2-30301A647914}"/>
          </ac:picMkLst>
        </pc:picChg>
      </pc:sldChg>
      <pc:sldChg chg="del">
        <pc:chgData name="Akshay Kumbhar" userId="3a641d52-acda-4f7f-a8d6-a7b2f4c521a8" providerId="ADAL" clId="{AB6344B7-21A5-43B8-B10A-BA7923FF076A}" dt="2023-02-24T08:36:37.544" v="2083" actId="2696"/>
        <pc:sldMkLst>
          <pc:docMk/>
          <pc:sldMk cId="88801686" sldId="973"/>
        </pc:sldMkLst>
      </pc:sldChg>
      <pc:sldChg chg="del">
        <pc:chgData name="Akshay Kumbhar" userId="3a641d52-acda-4f7f-a8d6-a7b2f4c521a8" providerId="ADAL" clId="{AB6344B7-21A5-43B8-B10A-BA7923FF076A}" dt="2023-02-24T08:36:37.544" v="2083" actId="2696"/>
        <pc:sldMkLst>
          <pc:docMk/>
          <pc:sldMk cId="2495405359" sldId="974"/>
        </pc:sldMkLst>
      </pc:sldChg>
      <pc:sldChg chg="del">
        <pc:chgData name="Akshay Kumbhar" userId="3a641d52-acda-4f7f-a8d6-a7b2f4c521a8" providerId="ADAL" clId="{AB6344B7-21A5-43B8-B10A-BA7923FF076A}" dt="2023-02-24T08:36:37.544" v="2083" actId="2696"/>
        <pc:sldMkLst>
          <pc:docMk/>
          <pc:sldMk cId="173233170" sldId="975"/>
        </pc:sldMkLst>
      </pc:sldChg>
      <pc:sldChg chg="del">
        <pc:chgData name="Akshay Kumbhar" userId="3a641d52-acda-4f7f-a8d6-a7b2f4c521a8" providerId="ADAL" clId="{AB6344B7-21A5-43B8-B10A-BA7923FF076A}" dt="2023-02-24T08:36:37.544" v="2083" actId="2696"/>
        <pc:sldMkLst>
          <pc:docMk/>
          <pc:sldMk cId="1679776301" sldId="977"/>
        </pc:sldMkLst>
      </pc:sldChg>
      <pc:sldChg chg="modSp mod">
        <pc:chgData name="Akshay Kumbhar" userId="3a641d52-acda-4f7f-a8d6-a7b2f4c521a8" providerId="ADAL" clId="{AB6344B7-21A5-43B8-B10A-BA7923FF076A}" dt="2023-02-24T09:13:01.854" v="2124" actId="20577"/>
        <pc:sldMkLst>
          <pc:docMk/>
          <pc:sldMk cId="206706705" sldId="1122"/>
        </pc:sldMkLst>
        <pc:spChg chg="mod">
          <ac:chgData name="Akshay Kumbhar" userId="3a641d52-acda-4f7f-a8d6-a7b2f4c521a8" providerId="ADAL" clId="{AB6344B7-21A5-43B8-B10A-BA7923FF076A}" dt="2023-02-24T09:12:48.460" v="2120" actId="20577"/>
          <ac:spMkLst>
            <pc:docMk/>
            <pc:sldMk cId="206706705" sldId="1122"/>
            <ac:spMk id="3" creationId="{D4748B61-4C4B-4BB4-8F79-D83B2F33EC36}"/>
          </ac:spMkLst>
        </pc:spChg>
        <pc:spChg chg="mod">
          <ac:chgData name="Akshay Kumbhar" userId="3a641d52-acda-4f7f-a8d6-a7b2f4c521a8" providerId="ADAL" clId="{AB6344B7-21A5-43B8-B10A-BA7923FF076A}" dt="2023-02-24T09:13:01.854" v="2124" actId="20577"/>
          <ac:spMkLst>
            <pc:docMk/>
            <pc:sldMk cId="206706705" sldId="1122"/>
            <ac:spMk id="4" creationId="{C5DA3DC2-CBAC-42E5-A77E-C4855574163F}"/>
          </ac:spMkLst>
        </pc:spChg>
      </pc:sldChg>
      <pc:sldChg chg="del">
        <pc:chgData name="Akshay Kumbhar" userId="3a641d52-acda-4f7f-a8d6-a7b2f4c521a8" providerId="ADAL" clId="{AB6344B7-21A5-43B8-B10A-BA7923FF076A}" dt="2023-02-24T09:09:55.292" v="2106" actId="2696"/>
        <pc:sldMkLst>
          <pc:docMk/>
          <pc:sldMk cId="3440696188" sldId="1124"/>
        </pc:sldMkLst>
      </pc:sldChg>
      <pc:sldChg chg="modSp del mod">
        <pc:chgData name="Akshay Kumbhar" userId="3a641d52-acda-4f7f-a8d6-a7b2f4c521a8" providerId="ADAL" clId="{AB6344B7-21A5-43B8-B10A-BA7923FF076A}" dt="2023-02-24T09:09:58.218" v="2107" actId="2696"/>
        <pc:sldMkLst>
          <pc:docMk/>
          <pc:sldMk cId="363651223" sldId="1125"/>
        </pc:sldMkLst>
        <pc:spChg chg="mod">
          <ac:chgData name="Akshay Kumbhar" userId="3a641d52-acda-4f7f-a8d6-a7b2f4c521a8" providerId="ADAL" clId="{AB6344B7-21A5-43B8-B10A-BA7923FF076A}" dt="2023-02-24T08:29:53.477" v="2070" actId="27636"/>
          <ac:spMkLst>
            <pc:docMk/>
            <pc:sldMk cId="363651223" sldId="1125"/>
            <ac:spMk id="105" creationId="{2FEF9BDF-6C40-40A4-AA30-47CDCC13CA53}"/>
          </ac:spMkLst>
        </pc:spChg>
        <pc:spChg chg="mod">
          <ac:chgData name="Akshay Kumbhar" userId="3a641d52-acda-4f7f-a8d6-a7b2f4c521a8" providerId="ADAL" clId="{AB6344B7-21A5-43B8-B10A-BA7923FF076A}" dt="2023-02-24T08:29:53.481" v="2072" actId="27636"/>
          <ac:spMkLst>
            <pc:docMk/>
            <pc:sldMk cId="363651223" sldId="1125"/>
            <ac:spMk id="206" creationId="{F26F5466-C552-43F4-B341-E3E500285FA6}"/>
          </ac:spMkLst>
        </pc:spChg>
        <pc:spChg chg="mod">
          <ac:chgData name="Akshay Kumbhar" userId="3a641d52-acda-4f7f-a8d6-a7b2f4c521a8" providerId="ADAL" clId="{AB6344B7-21A5-43B8-B10A-BA7923FF076A}" dt="2023-02-24T08:29:53.478" v="2071" actId="27636"/>
          <ac:spMkLst>
            <pc:docMk/>
            <pc:sldMk cId="363651223" sldId="1125"/>
            <ac:spMk id="216" creationId="{7C5EF9B4-44FE-44B2-B884-59165679A49C}"/>
          </ac:spMkLst>
        </pc:spChg>
        <pc:spChg chg="mod">
          <ac:chgData name="Akshay Kumbhar" userId="3a641d52-acda-4f7f-a8d6-a7b2f4c521a8" providerId="ADAL" clId="{AB6344B7-21A5-43B8-B10A-BA7923FF076A}" dt="2023-02-24T08:29:53.484" v="2073" actId="27636"/>
          <ac:spMkLst>
            <pc:docMk/>
            <pc:sldMk cId="363651223" sldId="1125"/>
            <ac:spMk id="316" creationId="{EFE274C4-28CC-4974-A4E7-CDA92B9A899D}"/>
          </ac:spMkLst>
        </pc:spChg>
      </pc:sldChg>
      <pc:sldChg chg="modSp del mod">
        <pc:chgData name="Akshay Kumbhar" userId="3a641d52-acda-4f7f-a8d6-a7b2f4c521a8" providerId="ADAL" clId="{AB6344B7-21A5-43B8-B10A-BA7923FF076A}" dt="2023-02-24T09:10:16.231" v="2108" actId="2696"/>
        <pc:sldMkLst>
          <pc:docMk/>
          <pc:sldMk cId="2437266107" sldId="1126"/>
        </pc:sldMkLst>
        <pc:spChg chg="mod">
          <ac:chgData name="Akshay Kumbhar" userId="3a641d52-acda-4f7f-a8d6-a7b2f4c521a8" providerId="ADAL" clId="{AB6344B7-21A5-43B8-B10A-BA7923FF076A}" dt="2023-02-24T08:29:53.492" v="2074" actId="27636"/>
          <ac:spMkLst>
            <pc:docMk/>
            <pc:sldMk cId="2437266107" sldId="1126"/>
            <ac:spMk id="316" creationId="{EFE274C4-28CC-4974-A4E7-CDA92B9A899D}"/>
          </ac:spMkLst>
        </pc:spChg>
      </pc:sldChg>
      <pc:sldChg chg="del">
        <pc:chgData name="Akshay Kumbhar" userId="3a641d52-acda-4f7f-a8d6-a7b2f4c521a8" providerId="ADAL" clId="{AB6344B7-21A5-43B8-B10A-BA7923FF076A}" dt="2023-02-24T09:09:49.219" v="2105" actId="2696"/>
        <pc:sldMkLst>
          <pc:docMk/>
          <pc:sldMk cId="4056453859" sldId="1128"/>
        </pc:sldMkLst>
      </pc:sldChg>
      <pc:sldChg chg="del">
        <pc:chgData name="Akshay Kumbhar" userId="3a641d52-acda-4f7f-a8d6-a7b2f4c521a8" providerId="ADAL" clId="{AB6344B7-21A5-43B8-B10A-BA7923FF076A}" dt="2023-02-24T09:09:01.088" v="2097" actId="2696"/>
        <pc:sldMkLst>
          <pc:docMk/>
          <pc:sldMk cId="2798058680" sldId="1131"/>
        </pc:sldMkLst>
      </pc:sldChg>
      <pc:sldChg chg="modSp del mod">
        <pc:chgData name="Akshay Kumbhar" userId="3a641d52-acda-4f7f-a8d6-a7b2f4c521a8" providerId="ADAL" clId="{AB6344B7-21A5-43B8-B10A-BA7923FF076A}" dt="2023-02-24T09:09:20.503" v="2100" actId="2696"/>
        <pc:sldMkLst>
          <pc:docMk/>
          <pc:sldMk cId="4021569838" sldId="1132"/>
        </pc:sldMkLst>
        <pc:spChg chg="mod">
          <ac:chgData name="Akshay Kumbhar" userId="3a641d52-acda-4f7f-a8d6-a7b2f4c521a8" providerId="ADAL" clId="{AB6344B7-21A5-43B8-B10A-BA7923FF076A}" dt="2023-02-24T08:29:53.449" v="2069" actId="27636"/>
          <ac:spMkLst>
            <pc:docMk/>
            <pc:sldMk cId="4021569838" sldId="1132"/>
            <ac:spMk id="141" creationId="{25CEB7CB-2255-4C8A-A658-D0BBC1B4B043}"/>
          </ac:spMkLst>
        </pc:spChg>
      </pc:sldChg>
      <pc:sldChg chg="del">
        <pc:chgData name="Akshay Kumbhar" userId="3a641d52-acda-4f7f-a8d6-a7b2f4c521a8" providerId="ADAL" clId="{AB6344B7-21A5-43B8-B10A-BA7923FF076A}" dt="2023-02-24T09:09:20.503" v="2100" actId="2696"/>
        <pc:sldMkLst>
          <pc:docMk/>
          <pc:sldMk cId="2533301043" sldId="1134"/>
        </pc:sldMkLst>
      </pc:sldChg>
      <pc:sldChg chg="modSp mod">
        <pc:chgData name="Akshay Kumbhar" userId="3a641d52-acda-4f7f-a8d6-a7b2f4c521a8" providerId="ADAL" clId="{AB6344B7-21A5-43B8-B10A-BA7923FF076A}" dt="2023-02-24T09:13:37.696" v="2128" actId="20577"/>
        <pc:sldMkLst>
          <pc:docMk/>
          <pc:sldMk cId="3974632306" sldId="1138"/>
        </pc:sldMkLst>
        <pc:spChg chg="mod">
          <ac:chgData name="Akshay Kumbhar" userId="3a641d52-acda-4f7f-a8d6-a7b2f4c521a8" providerId="ADAL" clId="{AB6344B7-21A5-43B8-B10A-BA7923FF076A}" dt="2023-02-24T09:13:15.938" v="2126" actId="20577"/>
          <ac:spMkLst>
            <pc:docMk/>
            <pc:sldMk cId="3974632306" sldId="1138"/>
            <ac:spMk id="3" creationId="{D4748B61-4C4B-4BB4-8F79-D83B2F33EC36}"/>
          </ac:spMkLst>
        </pc:spChg>
        <pc:spChg chg="mod">
          <ac:chgData name="Akshay Kumbhar" userId="3a641d52-acda-4f7f-a8d6-a7b2f4c521a8" providerId="ADAL" clId="{AB6344B7-21A5-43B8-B10A-BA7923FF076A}" dt="2023-02-24T09:13:37.696" v="2128" actId="20577"/>
          <ac:spMkLst>
            <pc:docMk/>
            <pc:sldMk cId="3974632306" sldId="1138"/>
            <ac:spMk id="4" creationId="{C5DA3DC2-CBAC-42E5-A77E-C4855574163F}"/>
          </ac:spMkLst>
        </pc:spChg>
      </pc:sldChg>
      <pc:sldChg chg="del">
        <pc:chgData name="Akshay Kumbhar" userId="3a641d52-acda-4f7f-a8d6-a7b2f4c521a8" providerId="ADAL" clId="{AB6344B7-21A5-43B8-B10A-BA7923FF076A}" dt="2023-02-24T09:10:44.997" v="2109" actId="2696"/>
        <pc:sldMkLst>
          <pc:docMk/>
          <pc:sldMk cId="3491855426" sldId="1164"/>
        </pc:sldMkLst>
      </pc:sldChg>
      <pc:sldChg chg="del">
        <pc:chgData name="Akshay Kumbhar" userId="3a641d52-acda-4f7f-a8d6-a7b2f4c521a8" providerId="ADAL" clId="{AB6344B7-21A5-43B8-B10A-BA7923FF076A}" dt="2023-02-24T09:10:44.997" v="2109" actId="2696"/>
        <pc:sldMkLst>
          <pc:docMk/>
          <pc:sldMk cId="3679341052" sldId="1165"/>
        </pc:sldMkLst>
      </pc:sldChg>
      <pc:sldChg chg="del">
        <pc:chgData name="Akshay Kumbhar" userId="3a641d52-acda-4f7f-a8d6-a7b2f4c521a8" providerId="ADAL" clId="{AB6344B7-21A5-43B8-B10A-BA7923FF076A}" dt="2023-02-24T09:10:44.997" v="2109" actId="2696"/>
        <pc:sldMkLst>
          <pc:docMk/>
          <pc:sldMk cId="4100477340" sldId="1166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1237803032" sldId="1169"/>
        </pc:sldMkLst>
      </pc:sldChg>
      <pc:sldChg chg="del">
        <pc:chgData name="Akshay Kumbhar" userId="3a641d52-acda-4f7f-a8d6-a7b2f4c521a8" providerId="ADAL" clId="{AB6344B7-21A5-43B8-B10A-BA7923FF076A}" dt="2023-02-24T09:11:12.637" v="2111" actId="2696"/>
        <pc:sldMkLst>
          <pc:docMk/>
          <pc:sldMk cId="4077932878" sldId="1170"/>
        </pc:sldMkLst>
      </pc:sldChg>
      <pc:sldChg chg="del">
        <pc:chgData name="Akshay Kumbhar" userId="3a641d52-acda-4f7f-a8d6-a7b2f4c521a8" providerId="ADAL" clId="{AB6344B7-21A5-43B8-B10A-BA7923FF076A}" dt="2023-02-24T09:11:12.637" v="2111" actId="2696"/>
        <pc:sldMkLst>
          <pc:docMk/>
          <pc:sldMk cId="2150960444" sldId="1171"/>
        </pc:sldMkLst>
      </pc:sldChg>
      <pc:sldChg chg="modSp mod">
        <pc:chgData name="Akshay Kumbhar" userId="3a641d52-acda-4f7f-a8d6-a7b2f4c521a8" providerId="ADAL" clId="{AB6344B7-21A5-43B8-B10A-BA7923FF076A}" dt="2023-02-24T09:08:29.715" v="2095" actId="1076"/>
        <pc:sldMkLst>
          <pc:docMk/>
          <pc:sldMk cId="819503591" sldId="1172"/>
        </pc:sldMkLst>
        <pc:graphicFrameChg chg="mod modGraphic">
          <ac:chgData name="Akshay Kumbhar" userId="3a641d52-acda-4f7f-a8d6-a7b2f4c521a8" providerId="ADAL" clId="{AB6344B7-21A5-43B8-B10A-BA7923FF076A}" dt="2023-02-24T09:08:29.715" v="2095" actId="1076"/>
          <ac:graphicFrameMkLst>
            <pc:docMk/>
            <pc:sldMk cId="819503591" sldId="1172"/>
            <ac:graphicFrameMk id="13" creationId="{76BF52BB-F359-4C28-A6A3-A13B319C2B91}"/>
          </ac:graphicFrameMkLst>
        </pc:graphicFrameChg>
      </pc:sldChg>
      <pc:sldChg chg="del">
        <pc:chgData name="Akshay Kumbhar" userId="3a641d52-acda-4f7f-a8d6-a7b2f4c521a8" providerId="ADAL" clId="{AB6344B7-21A5-43B8-B10A-BA7923FF076A}" dt="2023-02-24T09:11:12.637" v="2111" actId="2696"/>
        <pc:sldMkLst>
          <pc:docMk/>
          <pc:sldMk cId="228659066" sldId="1173"/>
        </pc:sldMkLst>
      </pc:sldChg>
      <pc:sldChg chg="del">
        <pc:chgData name="Akshay Kumbhar" userId="3a641d52-acda-4f7f-a8d6-a7b2f4c521a8" providerId="ADAL" clId="{AB6344B7-21A5-43B8-B10A-BA7923FF076A}" dt="2023-02-24T09:11:12.637" v="2111" actId="2696"/>
        <pc:sldMkLst>
          <pc:docMk/>
          <pc:sldMk cId="182830481" sldId="1175"/>
        </pc:sldMkLst>
      </pc:sldChg>
      <pc:sldChg chg="modSp mod">
        <pc:chgData name="Akshay Kumbhar" userId="3a641d52-acda-4f7f-a8d6-a7b2f4c521a8" providerId="ADAL" clId="{AB6344B7-21A5-43B8-B10A-BA7923FF076A}" dt="2023-02-24T09:12:18.556" v="2114" actId="20577"/>
        <pc:sldMkLst>
          <pc:docMk/>
          <pc:sldMk cId="860973033" sldId="1177"/>
        </pc:sldMkLst>
        <pc:spChg chg="mod">
          <ac:chgData name="Akshay Kumbhar" userId="3a641d52-acda-4f7f-a8d6-a7b2f4c521a8" providerId="ADAL" clId="{AB6344B7-21A5-43B8-B10A-BA7923FF076A}" dt="2023-02-24T09:12:18.556" v="2114" actId="20577"/>
          <ac:spMkLst>
            <pc:docMk/>
            <pc:sldMk cId="860973033" sldId="1177"/>
            <ac:spMk id="3" creationId="{D4748B61-4C4B-4BB4-8F79-D83B2F33EC36}"/>
          </ac:spMkLst>
        </pc:spChg>
      </pc:sldChg>
      <pc:sldChg chg="modSp mod">
        <pc:chgData name="Akshay Kumbhar" userId="3a641d52-acda-4f7f-a8d6-a7b2f4c521a8" providerId="ADAL" clId="{AB6344B7-21A5-43B8-B10A-BA7923FF076A}" dt="2023-02-24T09:12:28.575" v="2116" actId="20577"/>
        <pc:sldMkLst>
          <pc:docMk/>
          <pc:sldMk cId="2341472268" sldId="1180"/>
        </pc:sldMkLst>
        <pc:spChg chg="mod">
          <ac:chgData name="Akshay Kumbhar" userId="3a641d52-acda-4f7f-a8d6-a7b2f4c521a8" providerId="ADAL" clId="{AB6344B7-21A5-43B8-B10A-BA7923FF076A}" dt="2023-02-24T09:12:28.575" v="2116" actId="20577"/>
          <ac:spMkLst>
            <pc:docMk/>
            <pc:sldMk cId="2341472268" sldId="1180"/>
            <ac:spMk id="3" creationId="{D4748B61-4C4B-4BB4-8F79-D83B2F33EC36}"/>
          </ac:spMkLst>
        </pc:spChg>
      </pc:sldChg>
      <pc:sldChg chg="modSp mod">
        <pc:chgData name="Akshay Kumbhar" userId="3a641d52-acda-4f7f-a8d6-a7b2f4c521a8" providerId="ADAL" clId="{AB6344B7-21A5-43B8-B10A-BA7923FF076A}" dt="2023-02-24T09:12:39.392" v="2118" actId="20577"/>
        <pc:sldMkLst>
          <pc:docMk/>
          <pc:sldMk cId="388898502" sldId="1181"/>
        </pc:sldMkLst>
        <pc:spChg chg="mod">
          <ac:chgData name="Akshay Kumbhar" userId="3a641d52-acda-4f7f-a8d6-a7b2f4c521a8" providerId="ADAL" clId="{AB6344B7-21A5-43B8-B10A-BA7923FF076A}" dt="2023-02-24T09:12:39.392" v="2118" actId="20577"/>
          <ac:spMkLst>
            <pc:docMk/>
            <pc:sldMk cId="388898502" sldId="1181"/>
            <ac:spMk id="3" creationId="{D4748B61-4C4B-4BB4-8F79-D83B2F33EC36}"/>
          </ac:spMkLst>
        </pc:spChg>
      </pc:sldChg>
      <pc:sldChg chg="del">
        <pc:chgData name="Akshay Kumbhar" userId="3a641d52-acda-4f7f-a8d6-a7b2f4c521a8" providerId="ADAL" clId="{AB6344B7-21A5-43B8-B10A-BA7923FF076A}" dt="2023-02-24T09:10:16.231" v="2108" actId="2696"/>
        <pc:sldMkLst>
          <pc:docMk/>
          <pc:sldMk cId="2547780597" sldId="1182"/>
        </pc:sldMkLst>
      </pc:sldChg>
      <pc:sldChg chg="del">
        <pc:chgData name="Akshay Kumbhar" userId="3a641d52-acda-4f7f-a8d6-a7b2f4c521a8" providerId="ADAL" clId="{AB6344B7-21A5-43B8-B10A-BA7923FF076A}" dt="2023-02-24T09:09:05.717" v="2098" actId="2696"/>
        <pc:sldMkLst>
          <pc:docMk/>
          <pc:sldMk cId="1031995317" sldId="1183"/>
        </pc:sldMkLst>
      </pc:sldChg>
      <pc:sldChg chg="del">
        <pc:chgData name="Akshay Kumbhar" userId="3a641d52-acda-4f7f-a8d6-a7b2f4c521a8" providerId="ADAL" clId="{AB6344B7-21A5-43B8-B10A-BA7923FF076A}" dt="2023-02-24T09:08:45.360" v="2096" actId="2696"/>
        <pc:sldMkLst>
          <pc:docMk/>
          <pc:sldMk cId="3130314723" sldId="1185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134039473" sldId="1189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4207452952" sldId="1190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3349714807" sldId="1193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247882472" sldId="1194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3455615157" sldId="1195"/>
        </pc:sldMkLst>
      </pc:sldChg>
      <pc:sldChg chg="del">
        <pc:chgData name="Akshay Kumbhar" userId="3a641d52-acda-4f7f-a8d6-a7b2f4c521a8" providerId="ADAL" clId="{AB6344B7-21A5-43B8-B10A-BA7923FF076A}" dt="2023-02-24T09:11:12.637" v="2111" actId="2696"/>
        <pc:sldMkLst>
          <pc:docMk/>
          <pc:sldMk cId="1288944753" sldId="1198"/>
        </pc:sldMkLst>
      </pc:sldChg>
      <pc:sldChg chg="del">
        <pc:chgData name="Akshay Kumbhar" userId="3a641d52-acda-4f7f-a8d6-a7b2f4c521a8" providerId="ADAL" clId="{AB6344B7-21A5-43B8-B10A-BA7923FF076A}" dt="2023-02-24T09:09:08.930" v="2099" actId="2696"/>
        <pc:sldMkLst>
          <pc:docMk/>
          <pc:sldMk cId="3053236097" sldId="1199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803541706" sldId="1209"/>
        </pc:sldMkLst>
      </pc:sldChg>
      <pc:sldChg chg="del">
        <pc:chgData name="Akshay Kumbhar" userId="3a641d52-acda-4f7f-a8d6-a7b2f4c521a8" providerId="ADAL" clId="{AB6344B7-21A5-43B8-B10A-BA7923FF076A}" dt="2023-02-24T09:09:20.503" v="2100" actId="2696"/>
        <pc:sldMkLst>
          <pc:docMk/>
          <pc:sldMk cId="3810487933" sldId="1214"/>
        </pc:sldMkLst>
      </pc:sldChg>
      <pc:sldChg chg="del">
        <pc:chgData name="Akshay Kumbhar" userId="3a641d52-acda-4f7f-a8d6-a7b2f4c521a8" providerId="ADAL" clId="{AB6344B7-21A5-43B8-B10A-BA7923FF076A}" dt="2023-02-24T09:09:01.088" v="2097" actId="2696"/>
        <pc:sldMkLst>
          <pc:docMk/>
          <pc:sldMk cId="2486002700" sldId="1215"/>
        </pc:sldMkLst>
      </pc:sldChg>
      <pc:sldChg chg="del">
        <pc:chgData name="Akshay Kumbhar" userId="3a641d52-acda-4f7f-a8d6-a7b2f4c521a8" providerId="ADAL" clId="{AB6344B7-21A5-43B8-B10A-BA7923FF076A}" dt="2023-02-24T09:11:12.637" v="2111" actId="2696"/>
        <pc:sldMkLst>
          <pc:docMk/>
          <pc:sldMk cId="668047296" sldId="1216"/>
        </pc:sldMkLst>
      </pc:sldChg>
      <pc:sldChg chg="del">
        <pc:chgData name="Akshay Kumbhar" userId="3a641d52-acda-4f7f-a8d6-a7b2f4c521a8" providerId="ADAL" clId="{AB6344B7-21A5-43B8-B10A-BA7923FF076A}" dt="2023-02-24T09:11:16.513" v="2112" actId="2696"/>
        <pc:sldMkLst>
          <pc:docMk/>
          <pc:sldMk cId="3715341686" sldId="1217"/>
        </pc:sldMkLst>
      </pc:sldChg>
      <pc:sldChg chg="del">
        <pc:chgData name="Akshay Kumbhar" userId="3a641d52-acda-4f7f-a8d6-a7b2f4c521a8" providerId="ADAL" clId="{AB6344B7-21A5-43B8-B10A-BA7923FF076A}" dt="2023-02-24T09:10:16.231" v="2108" actId="2696"/>
        <pc:sldMkLst>
          <pc:docMk/>
          <pc:sldMk cId="1813053183" sldId="1219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1889777878" sldId="256837"/>
        </pc:sldMkLst>
      </pc:sldChg>
      <pc:sldChg chg="del">
        <pc:chgData name="Akshay Kumbhar" userId="3a641d52-acda-4f7f-a8d6-a7b2f4c521a8" providerId="ADAL" clId="{AB6344B7-21A5-43B8-B10A-BA7923FF076A}" dt="2023-02-24T09:09:28.580" v="2102" actId="2696"/>
        <pc:sldMkLst>
          <pc:docMk/>
          <pc:sldMk cId="877996518" sldId="256839"/>
        </pc:sldMkLst>
      </pc:sldChg>
      <pc:sldChg chg="del">
        <pc:chgData name="Akshay Kumbhar" userId="3a641d52-acda-4f7f-a8d6-a7b2f4c521a8" providerId="ADAL" clId="{AB6344B7-21A5-43B8-B10A-BA7923FF076A}" dt="2023-02-24T09:09:25.500" v="2101" actId="2696"/>
        <pc:sldMkLst>
          <pc:docMk/>
          <pc:sldMk cId="4093543111" sldId="256840"/>
        </pc:sldMkLst>
      </pc:sldChg>
      <pc:sldChg chg="del">
        <pc:chgData name="Akshay Kumbhar" userId="3a641d52-acda-4f7f-a8d6-a7b2f4c521a8" providerId="ADAL" clId="{AB6344B7-21A5-43B8-B10A-BA7923FF076A}" dt="2023-02-24T09:10:44.997" v="2109" actId="2696"/>
        <pc:sldMkLst>
          <pc:docMk/>
          <pc:sldMk cId="2680765204" sldId="256842"/>
        </pc:sldMkLst>
      </pc:sldChg>
      <pc:sldChg chg="del">
        <pc:chgData name="Akshay Kumbhar" userId="3a641d52-acda-4f7f-a8d6-a7b2f4c521a8" providerId="ADAL" clId="{AB6344B7-21A5-43B8-B10A-BA7923FF076A}" dt="2023-02-24T09:10:16.231" v="2108" actId="2696"/>
        <pc:sldMkLst>
          <pc:docMk/>
          <pc:sldMk cId="4162758666" sldId="256843"/>
        </pc:sldMkLst>
      </pc:sldChg>
      <pc:sldChg chg="del">
        <pc:chgData name="Akshay Kumbhar" userId="3a641d52-acda-4f7f-a8d6-a7b2f4c521a8" providerId="ADAL" clId="{AB6344B7-21A5-43B8-B10A-BA7923FF076A}" dt="2023-02-24T09:09:33.350" v="2103" actId="2696"/>
        <pc:sldMkLst>
          <pc:docMk/>
          <pc:sldMk cId="3269340760" sldId="256844"/>
        </pc:sldMkLst>
      </pc:sldChg>
      <pc:sldChg chg="del">
        <pc:chgData name="Akshay Kumbhar" userId="3a641d52-acda-4f7f-a8d6-a7b2f4c521a8" providerId="ADAL" clId="{AB6344B7-21A5-43B8-B10A-BA7923FF076A}" dt="2023-02-24T09:09:01.088" v="2097" actId="2696"/>
        <pc:sldMkLst>
          <pc:docMk/>
          <pc:sldMk cId="901375632" sldId="256846"/>
        </pc:sldMkLst>
      </pc:sldChg>
      <pc:sldChg chg="del">
        <pc:chgData name="Akshay Kumbhar" userId="3a641d52-acda-4f7f-a8d6-a7b2f4c521a8" providerId="ADAL" clId="{AB6344B7-21A5-43B8-B10A-BA7923FF076A}" dt="2023-02-24T09:09:01.088" v="2097" actId="2696"/>
        <pc:sldMkLst>
          <pc:docMk/>
          <pc:sldMk cId="439338941" sldId="256847"/>
        </pc:sldMkLst>
      </pc:sldChg>
      <pc:sldChg chg="del">
        <pc:chgData name="Akshay Kumbhar" userId="3a641d52-acda-4f7f-a8d6-a7b2f4c521a8" providerId="ADAL" clId="{AB6344B7-21A5-43B8-B10A-BA7923FF076A}" dt="2023-02-24T09:09:37.166" v="2104" actId="2696"/>
        <pc:sldMkLst>
          <pc:docMk/>
          <pc:sldMk cId="2949348579" sldId="256850"/>
        </pc:sldMkLst>
      </pc:sldChg>
      <pc:sldChg chg="del">
        <pc:chgData name="Akshay Kumbhar" userId="3a641d52-acda-4f7f-a8d6-a7b2f4c521a8" providerId="ADAL" clId="{AB6344B7-21A5-43B8-B10A-BA7923FF076A}" dt="2023-02-24T09:10:56.704" v="2110" actId="2696"/>
        <pc:sldMkLst>
          <pc:docMk/>
          <pc:sldMk cId="2546575899" sldId="256851"/>
        </pc:sldMkLst>
      </pc:sldChg>
      <pc:sldChg chg="del">
        <pc:chgData name="Akshay Kumbhar" userId="3a641d52-acda-4f7f-a8d6-a7b2f4c521a8" providerId="ADAL" clId="{AB6344B7-21A5-43B8-B10A-BA7923FF076A}" dt="2023-02-23T12:58:38.272" v="1144" actId="2696"/>
        <pc:sldMkLst>
          <pc:docMk/>
          <pc:sldMk cId="4220691092" sldId="256864"/>
        </pc:sldMkLst>
      </pc:sldChg>
      <pc:sldChg chg="del">
        <pc:chgData name="Akshay Kumbhar" userId="3a641d52-acda-4f7f-a8d6-a7b2f4c521a8" providerId="ADAL" clId="{AB6344B7-21A5-43B8-B10A-BA7923FF076A}" dt="2023-02-23T12:58:17.542" v="1141" actId="2696"/>
        <pc:sldMkLst>
          <pc:docMk/>
          <pc:sldMk cId="1034225148" sldId="256865"/>
        </pc:sldMkLst>
      </pc:sldChg>
      <pc:sldChg chg="addSp delSp modSp mod">
        <pc:chgData name="Akshay Kumbhar" userId="3a641d52-acda-4f7f-a8d6-a7b2f4c521a8" providerId="ADAL" clId="{AB6344B7-21A5-43B8-B10A-BA7923FF076A}" dt="2023-02-23T14:11:09.609" v="1615" actId="1076"/>
        <pc:sldMkLst>
          <pc:docMk/>
          <pc:sldMk cId="2518164883" sldId="256866"/>
        </pc:sldMkLst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5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55.367" v="535" actId="1076"/>
          <ac:spMkLst>
            <pc:docMk/>
            <pc:sldMk cId="2518164883" sldId="256866"/>
            <ac:spMk id="106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6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3:12:03.930" v="1235" actId="20577"/>
          <ac:spMkLst>
            <pc:docMk/>
            <pc:sldMk cId="2518164883" sldId="256866"/>
            <ac:spMk id="107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7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4:24:45.897" v="534" actId="1076"/>
          <ac:spMkLst>
            <pc:docMk/>
            <pc:sldMk cId="2518164883" sldId="256866"/>
            <ac:spMk id="1072" creationId="{00000000-0000-0000-0000-000000000000}"/>
          </ac:spMkLst>
        </pc:spChg>
        <pc:grpChg chg="mod">
          <ac:chgData name="Akshay Kumbhar" userId="3a641d52-acda-4f7f-a8d6-a7b2f4c521a8" providerId="ADAL" clId="{AB6344B7-21A5-43B8-B10A-BA7923FF076A}" dt="2023-02-22T14:25:02.755" v="536" actId="1076"/>
          <ac:grpSpMkLst>
            <pc:docMk/>
            <pc:sldMk cId="2518164883" sldId="256866"/>
            <ac:grpSpMk id="82" creationId="{890035FC-5458-42F4-B829-0D0B29E8FF44}"/>
          </ac:grpSpMkLst>
        </pc:grpChg>
        <pc:picChg chg="add mod">
          <ac:chgData name="Akshay Kumbhar" userId="3a641d52-acda-4f7f-a8d6-a7b2f4c521a8" providerId="ADAL" clId="{AB6344B7-21A5-43B8-B10A-BA7923FF076A}" dt="2023-02-23T13:11:34.191" v="1233"/>
          <ac:picMkLst>
            <pc:docMk/>
            <pc:sldMk cId="2518164883" sldId="256866"/>
            <ac:picMk id="2" creationId="{DF92FDA4-6407-D698-1BE6-5261031C28D2}"/>
          </ac:picMkLst>
        </pc:picChg>
        <pc:picChg chg="add mod">
          <ac:chgData name="Akshay Kumbhar" userId="3a641d52-acda-4f7f-a8d6-a7b2f4c521a8" providerId="ADAL" clId="{AB6344B7-21A5-43B8-B10A-BA7923FF076A}" dt="2023-02-23T13:12:23.926" v="1238" actId="1076"/>
          <ac:picMkLst>
            <pc:docMk/>
            <pc:sldMk cId="2518164883" sldId="256866"/>
            <ac:picMk id="4" creationId="{0569AD0A-1AED-6BAE-86F1-02A556C8C572}"/>
          </ac:picMkLst>
        </pc:picChg>
        <pc:picChg chg="add mod">
          <ac:chgData name="Akshay Kumbhar" userId="3a641d52-acda-4f7f-a8d6-a7b2f4c521a8" providerId="ADAL" clId="{AB6344B7-21A5-43B8-B10A-BA7923FF076A}" dt="2023-02-23T14:10:58.247" v="1612" actId="1076"/>
          <ac:picMkLst>
            <pc:docMk/>
            <pc:sldMk cId="2518164883" sldId="256866"/>
            <ac:picMk id="5" creationId="{F59CDBF0-CD0F-A32A-C480-7789FC03F5FB}"/>
          </ac:picMkLst>
        </pc:picChg>
        <pc:picChg chg="del">
          <ac:chgData name="Akshay Kumbhar" userId="3a641d52-acda-4f7f-a8d6-a7b2f4c521a8" providerId="ADAL" clId="{AB6344B7-21A5-43B8-B10A-BA7923FF076A}" dt="2023-02-23T13:11:30.106" v="1232" actId="478"/>
          <ac:picMkLst>
            <pc:docMk/>
            <pc:sldMk cId="2518164883" sldId="256866"/>
            <ac:picMk id="66" creationId="{C7BB6EAC-4BAD-4676-8D6E-39CDB68B6671}"/>
          </ac:picMkLst>
        </pc:picChg>
        <pc:picChg chg="mod ord">
          <ac:chgData name="Akshay Kumbhar" userId="3a641d52-acda-4f7f-a8d6-a7b2f4c521a8" providerId="ADAL" clId="{AB6344B7-21A5-43B8-B10A-BA7923FF076A}" dt="2023-02-23T14:11:09.609" v="1615" actId="1076"/>
          <ac:picMkLst>
            <pc:docMk/>
            <pc:sldMk cId="2518164883" sldId="256866"/>
            <ac:picMk id="67" creationId="{0FE19DAB-88E6-448B-946E-30F917FCD7CE}"/>
          </ac:picMkLst>
        </pc:picChg>
        <pc:picChg chg="del">
          <ac:chgData name="Akshay Kumbhar" userId="3a641d52-acda-4f7f-a8d6-a7b2f4c521a8" providerId="ADAL" clId="{AB6344B7-21A5-43B8-B10A-BA7923FF076A}" dt="2023-02-23T14:10:55.223" v="1611" actId="478"/>
          <ac:picMkLst>
            <pc:docMk/>
            <pc:sldMk cId="2518164883" sldId="256866"/>
            <ac:picMk id="68" creationId="{F654C781-4D41-4267-9E61-06A612F86073}"/>
          </ac:picMkLst>
        </pc:picChg>
        <pc:picChg chg="mod">
          <ac:chgData name="Akshay Kumbhar" userId="3a641d52-acda-4f7f-a8d6-a7b2f4c521a8" providerId="ADAL" clId="{AB6344B7-21A5-43B8-B10A-BA7923FF076A}" dt="2023-02-22T14:24:45.897" v="534" actId="1076"/>
          <ac:picMkLst>
            <pc:docMk/>
            <pc:sldMk cId="2518164883" sldId="256866"/>
            <ac:picMk id="1073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3T13:12:32.997" v="1240" actId="1076"/>
          <ac:picMkLst>
            <pc:docMk/>
            <pc:sldMk cId="2518164883" sldId="256866"/>
            <ac:picMk id="1074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3T13:12:30.578" v="1239" actId="1076"/>
          <ac:picMkLst>
            <pc:docMk/>
            <pc:sldMk cId="2518164883" sldId="256866"/>
            <ac:picMk id="1075" creationId="{00000000-0000-0000-0000-000000000000}"/>
          </ac:picMkLst>
        </pc:picChg>
        <pc:picChg chg="del mod">
          <ac:chgData name="Akshay Kumbhar" userId="3a641d52-acda-4f7f-a8d6-a7b2f4c521a8" providerId="ADAL" clId="{AB6344B7-21A5-43B8-B10A-BA7923FF076A}" dt="2023-02-23T13:12:10.358" v="1236" actId="478"/>
          <ac:picMkLst>
            <pc:docMk/>
            <pc:sldMk cId="2518164883" sldId="256866"/>
            <ac:picMk id="1076" creationId="{00000000-0000-0000-0000-000000000000}"/>
          </ac:picMkLst>
        </pc:picChg>
      </pc:sldChg>
      <pc:sldChg chg="delSp modSp mod">
        <pc:chgData name="Akshay Kumbhar" userId="3a641d52-acda-4f7f-a8d6-a7b2f4c521a8" providerId="ADAL" clId="{AB6344B7-21A5-43B8-B10A-BA7923FF076A}" dt="2023-02-22T14:16:35.907" v="530" actId="478"/>
        <pc:sldMkLst>
          <pc:docMk/>
          <pc:sldMk cId="2385143680" sldId="256868"/>
        </pc:sldMkLst>
        <pc:spChg chg="del">
          <ac:chgData name="Akshay Kumbhar" userId="3a641d52-acda-4f7f-a8d6-a7b2f4c521a8" providerId="ADAL" clId="{AB6344B7-21A5-43B8-B10A-BA7923FF076A}" dt="2023-02-22T14:16:35.907" v="530" actId="478"/>
          <ac:spMkLst>
            <pc:docMk/>
            <pc:sldMk cId="2385143680" sldId="256868"/>
            <ac:spMk id="85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3:08:55.538" v="279" actId="20577"/>
          <ac:spMkLst>
            <pc:docMk/>
            <pc:sldMk cId="2385143680" sldId="256868"/>
            <ac:spMk id="868" creationId="{00000000-0000-0000-0000-000000000000}"/>
          </ac:spMkLst>
        </pc:spChg>
      </pc:sldChg>
      <pc:sldChg chg="del">
        <pc:chgData name="Akshay Kumbhar" userId="3a641d52-acda-4f7f-a8d6-a7b2f4c521a8" providerId="ADAL" clId="{AB6344B7-21A5-43B8-B10A-BA7923FF076A}" dt="2023-02-23T13:25:00.975" v="1458" actId="2696"/>
        <pc:sldMkLst>
          <pc:docMk/>
          <pc:sldMk cId="3418013432" sldId="256869"/>
        </pc:sldMkLst>
      </pc:sldChg>
      <pc:sldChg chg="modSp del mod">
        <pc:chgData name="Akshay Kumbhar" userId="3a641d52-acda-4f7f-a8d6-a7b2f4c521a8" providerId="ADAL" clId="{AB6344B7-21A5-43B8-B10A-BA7923FF076A}" dt="2023-02-23T12:59:28.672" v="1148" actId="2696"/>
        <pc:sldMkLst>
          <pc:docMk/>
          <pc:sldMk cId="1812794771" sldId="256872"/>
        </pc:sldMkLst>
        <pc:spChg chg="mod">
          <ac:chgData name="Akshay Kumbhar" userId="3a641d52-acda-4f7f-a8d6-a7b2f4c521a8" providerId="ADAL" clId="{AB6344B7-21A5-43B8-B10A-BA7923FF076A}" dt="2023-02-22T12:33:48.867" v="15" actId="14100"/>
          <ac:spMkLst>
            <pc:docMk/>
            <pc:sldMk cId="1812794771" sldId="256872"/>
            <ac:spMk id="9" creationId="{F4EE9879-6088-4CA7-BB4D-07571550209C}"/>
          </ac:spMkLst>
        </pc:spChg>
        <pc:grpChg chg="mod">
          <ac:chgData name="Akshay Kumbhar" userId="3a641d52-acda-4f7f-a8d6-a7b2f4c521a8" providerId="ADAL" clId="{AB6344B7-21A5-43B8-B10A-BA7923FF076A}" dt="2023-02-22T12:33:54.705" v="16" actId="1076"/>
          <ac:grpSpMkLst>
            <pc:docMk/>
            <pc:sldMk cId="1812794771" sldId="256872"/>
            <ac:grpSpMk id="4" creationId="{BB0FC91B-B431-4BF6-9E28-0CE91AC49A08}"/>
          </ac:grpSpMkLst>
        </pc:grpChg>
        <pc:picChg chg="mod">
          <ac:chgData name="Akshay Kumbhar" userId="3a641d52-acda-4f7f-a8d6-a7b2f4c521a8" providerId="ADAL" clId="{AB6344B7-21A5-43B8-B10A-BA7923FF076A}" dt="2023-02-22T12:34:03.376" v="17" actId="14100"/>
          <ac:picMkLst>
            <pc:docMk/>
            <pc:sldMk cId="1812794771" sldId="256872"/>
            <ac:picMk id="7" creationId="{86B4214A-DB8A-4F6B-B7F0-C2AC2FF834E8}"/>
          </ac:picMkLst>
        </pc:picChg>
      </pc:sldChg>
      <pc:sldChg chg="modSp del mod">
        <pc:chgData name="Akshay Kumbhar" userId="3a641d52-acda-4f7f-a8d6-a7b2f4c521a8" providerId="ADAL" clId="{AB6344B7-21A5-43B8-B10A-BA7923FF076A}" dt="2023-02-23T12:59:31.591" v="1149" actId="2696"/>
        <pc:sldMkLst>
          <pc:docMk/>
          <pc:sldMk cId="3302340729" sldId="256873"/>
        </pc:sldMkLst>
        <pc:spChg chg="mod">
          <ac:chgData name="Akshay Kumbhar" userId="3a641d52-acda-4f7f-a8d6-a7b2f4c521a8" providerId="ADAL" clId="{AB6344B7-21A5-43B8-B10A-BA7923FF076A}" dt="2023-02-22T12:34:51.780" v="23" actId="14100"/>
          <ac:spMkLst>
            <pc:docMk/>
            <pc:sldMk cId="3302340729" sldId="256873"/>
            <ac:spMk id="28" creationId="{993A1217-3B0C-4A4B-97A6-F33E25C1B069}"/>
          </ac:spMkLst>
        </pc:spChg>
        <pc:picChg chg="mod">
          <ac:chgData name="Akshay Kumbhar" userId="3a641d52-acda-4f7f-a8d6-a7b2f4c521a8" providerId="ADAL" clId="{AB6344B7-21A5-43B8-B10A-BA7923FF076A}" dt="2023-02-22T12:34:41.066" v="20" actId="1076"/>
          <ac:picMkLst>
            <pc:docMk/>
            <pc:sldMk cId="3302340729" sldId="256873"/>
            <ac:picMk id="4" creationId="{5EA91016-2816-4072-A6BD-341E8BE9BF45}"/>
          </ac:picMkLst>
        </pc:picChg>
        <pc:picChg chg="mod">
          <ac:chgData name="Akshay Kumbhar" userId="3a641d52-acda-4f7f-a8d6-a7b2f4c521a8" providerId="ADAL" clId="{AB6344B7-21A5-43B8-B10A-BA7923FF076A}" dt="2023-02-22T12:34:44.264" v="21" actId="14100"/>
          <ac:picMkLst>
            <pc:docMk/>
            <pc:sldMk cId="3302340729" sldId="256873"/>
            <ac:picMk id="5" creationId="{BE277B7C-2541-4815-8A0F-725F0E3FBA98}"/>
          </ac:picMkLst>
        </pc:picChg>
      </pc:sldChg>
      <pc:sldChg chg="del">
        <pc:chgData name="Akshay Kumbhar" userId="3a641d52-acda-4f7f-a8d6-a7b2f4c521a8" providerId="ADAL" clId="{AB6344B7-21A5-43B8-B10A-BA7923FF076A}" dt="2023-02-23T12:58:20.861" v="1142" actId="2696"/>
        <pc:sldMkLst>
          <pc:docMk/>
          <pc:sldMk cId="779276460" sldId="256879"/>
        </pc:sldMkLst>
      </pc:sldChg>
      <pc:sldChg chg="del">
        <pc:chgData name="Akshay Kumbhar" userId="3a641d52-acda-4f7f-a8d6-a7b2f4c521a8" providerId="ADAL" clId="{AB6344B7-21A5-43B8-B10A-BA7923FF076A}" dt="2023-02-23T12:58:40.555" v="1145" actId="2696"/>
        <pc:sldMkLst>
          <pc:docMk/>
          <pc:sldMk cId="245924482" sldId="256880"/>
        </pc:sldMkLst>
      </pc:sldChg>
      <pc:sldChg chg="del">
        <pc:chgData name="Akshay Kumbhar" userId="3a641d52-acda-4f7f-a8d6-a7b2f4c521a8" providerId="ADAL" clId="{AB6344B7-21A5-43B8-B10A-BA7923FF076A}" dt="2023-02-23T12:58:35.142" v="1143" actId="2696"/>
        <pc:sldMkLst>
          <pc:docMk/>
          <pc:sldMk cId="741311417" sldId="256881"/>
        </pc:sldMkLst>
      </pc:sldChg>
      <pc:sldChg chg="modSp del mod">
        <pc:chgData name="Akshay Kumbhar" userId="3a641d52-acda-4f7f-a8d6-a7b2f4c521a8" providerId="ADAL" clId="{AB6344B7-21A5-43B8-B10A-BA7923FF076A}" dt="2023-02-23T12:58:46.706" v="1146" actId="2696"/>
        <pc:sldMkLst>
          <pc:docMk/>
          <pc:sldMk cId="3739710854" sldId="256882"/>
        </pc:sldMkLst>
        <pc:spChg chg="mod">
          <ac:chgData name="Akshay Kumbhar" userId="3a641d52-acda-4f7f-a8d6-a7b2f4c521a8" providerId="ADAL" clId="{AB6344B7-21A5-43B8-B10A-BA7923FF076A}" dt="2023-02-22T12:32:24.665" v="7" actId="14100"/>
          <ac:spMkLst>
            <pc:docMk/>
            <pc:sldMk cId="3739710854" sldId="256882"/>
            <ac:spMk id="9" creationId="{5C1040D1-3E1F-44A6-BE6D-697711BC7C65}"/>
          </ac:spMkLst>
        </pc:spChg>
        <pc:picChg chg="mod">
          <ac:chgData name="Akshay Kumbhar" userId="3a641d52-acda-4f7f-a8d6-a7b2f4c521a8" providerId="ADAL" clId="{AB6344B7-21A5-43B8-B10A-BA7923FF076A}" dt="2023-02-22T12:32:28.040" v="8" actId="14100"/>
          <ac:picMkLst>
            <pc:docMk/>
            <pc:sldMk cId="3739710854" sldId="256882"/>
            <ac:picMk id="5" creationId="{17AA228F-24F2-418C-8663-4778137C0E12}"/>
          </ac:picMkLst>
        </pc:picChg>
      </pc:sldChg>
      <pc:sldChg chg="modSp del mod">
        <pc:chgData name="Akshay Kumbhar" userId="3a641d52-acda-4f7f-a8d6-a7b2f4c521a8" providerId="ADAL" clId="{AB6344B7-21A5-43B8-B10A-BA7923FF076A}" dt="2023-02-23T12:58:58.172" v="1147" actId="2696"/>
        <pc:sldMkLst>
          <pc:docMk/>
          <pc:sldMk cId="3413156479" sldId="256883"/>
        </pc:sldMkLst>
        <pc:spChg chg="mod">
          <ac:chgData name="Akshay Kumbhar" userId="3a641d52-acda-4f7f-a8d6-a7b2f4c521a8" providerId="ADAL" clId="{AB6344B7-21A5-43B8-B10A-BA7923FF076A}" dt="2023-02-22T12:33:36.082" v="13" actId="1076"/>
          <ac:spMkLst>
            <pc:docMk/>
            <pc:sldMk cId="3413156479" sldId="256883"/>
            <ac:spMk id="21" creationId="{A14BE810-C134-4E6F-AFBF-AE266BB6926F}"/>
          </ac:spMkLst>
        </pc:spChg>
        <pc:picChg chg="mod">
          <ac:chgData name="Akshay Kumbhar" userId="3a641d52-acda-4f7f-a8d6-a7b2f4c521a8" providerId="ADAL" clId="{AB6344B7-21A5-43B8-B10A-BA7923FF076A}" dt="2023-02-22T12:32:45.354" v="9" actId="14100"/>
          <ac:picMkLst>
            <pc:docMk/>
            <pc:sldMk cId="3413156479" sldId="256883"/>
            <ac:picMk id="5" creationId="{BF91BA4A-023E-4F25-8D4F-DE2F727354DE}"/>
          </ac:picMkLst>
        </pc:picChg>
      </pc:sldChg>
      <pc:sldChg chg="addSp delSp modSp mod">
        <pc:chgData name="Akshay Kumbhar" userId="3a641d52-acda-4f7f-a8d6-a7b2f4c521a8" providerId="ADAL" clId="{AB6344B7-21A5-43B8-B10A-BA7923FF076A}" dt="2023-02-23T14:05:55.597" v="1578" actId="1076"/>
        <pc:sldMkLst>
          <pc:docMk/>
          <pc:sldMk cId="3952391892" sldId="256884"/>
        </pc:sldMkLst>
        <pc:spChg chg="add del">
          <ac:chgData name="Akshay Kumbhar" userId="3a641d52-acda-4f7f-a8d6-a7b2f4c521a8" providerId="ADAL" clId="{AB6344B7-21A5-43B8-B10A-BA7923FF076A}" dt="2023-02-22T15:05:42.918" v="646" actId="478"/>
          <ac:spMkLst>
            <pc:docMk/>
            <pc:sldMk cId="3952391892" sldId="256884"/>
            <ac:spMk id="4" creationId="{9648B08C-E77E-B7C0-79EF-ED4E5A1024CF}"/>
          </ac:spMkLst>
        </pc:spChg>
        <pc:spChg chg="add del mod">
          <ac:chgData name="Akshay Kumbhar" userId="3a641d52-acda-4f7f-a8d6-a7b2f4c521a8" providerId="ADAL" clId="{AB6344B7-21A5-43B8-B10A-BA7923FF076A}" dt="2023-02-22T15:06:27.246" v="653" actId="478"/>
          <ac:spMkLst>
            <pc:docMk/>
            <pc:sldMk cId="3952391892" sldId="256884"/>
            <ac:spMk id="5" creationId="{67F514A5-5A14-8596-DD64-DA144DF6E8F5}"/>
          </ac:spMkLst>
        </pc:spChg>
        <pc:spChg chg="add mod">
          <ac:chgData name="Akshay Kumbhar" userId="3a641d52-acda-4f7f-a8d6-a7b2f4c521a8" providerId="ADAL" clId="{AB6344B7-21A5-43B8-B10A-BA7923FF076A}" dt="2023-02-22T15:14:21.878" v="708" actId="208"/>
          <ac:spMkLst>
            <pc:docMk/>
            <pc:sldMk cId="3952391892" sldId="256884"/>
            <ac:spMk id="6" creationId="{7EB805CB-EF01-4BE2-BFED-992B0AB72BF5}"/>
          </ac:spMkLst>
        </pc:spChg>
        <pc:spChg chg="add mod">
          <ac:chgData name="Akshay Kumbhar" userId="3a641d52-acda-4f7f-a8d6-a7b2f4c521a8" providerId="ADAL" clId="{AB6344B7-21A5-43B8-B10A-BA7923FF076A}" dt="2023-02-22T15:12:02.506" v="701" actId="1076"/>
          <ac:spMkLst>
            <pc:docMk/>
            <pc:sldMk cId="3952391892" sldId="256884"/>
            <ac:spMk id="7" creationId="{E08493B1-7036-24AF-785B-99391E4B4BDB}"/>
          </ac:spMkLst>
        </pc:spChg>
        <pc:spChg chg="add mod">
          <ac:chgData name="Akshay Kumbhar" userId="3a641d52-acda-4f7f-a8d6-a7b2f4c521a8" providerId="ADAL" clId="{AB6344B7-21A5-43B8-B10A-BA7923FF076A}" dt="2023-02-22T15:22:39.367" v="768" actId="1076"/>
          <ac:spMkLst>
            <pc:docMk/>
            <pc:sldMk cId="3952391892" sldId="256884"/>
            <ac:spMk id="8" creationId="{E66A7707-3F52-08B2-297D-0CC1F1046ED0}"/>
          </ac:spMkLst>
        </pc:spChg>
        <pc:spChg chg="add mod">
          <ac:chgData name="Akshay Kumbhar" userId="3a641d52-acda-4f7f-a8d6-a7b2f4c521a8" providerId="ADAL" clId="{AB6344B7-21A5-43B8-B10A-BA7923FF076A}" dt="2023-02-22T15:23:30.142" v="864" actId="1076"/>
          <ac:spMkLst>
            <pc:docMk/>
            <pc:sldMk cId="3952391892" sldId="256884"/>
            <ac:spMk id="9" creationId="{52D9ACDF-C287-589C-CEE0-C90EF9A48533}"/>
          </ac:spMkLst>
        </pc:spChg>
        <pc:spChg chg="mod">
          <ac:chgData name="Akshay Kumbhar" userId="3a641d52-acda-4f7f-a8d6-a7b2f4c521a8" providerId="ADAL" clId="{AB6344B7-21A5-43B8-B10A-BA7923FF076A}" dt="2023-02-22T15:11:29.858" v="680" actId="1076"/>
          <ac:spMkLst>
            <pc:docMk/>
            <pc:sldMk cId="3952391892" sldId="256884"/>
            <ac:spMk id="103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23:51.795" v="865" actId="207"/>
          <ac:spMkLst>
            <pc:docMk/>
            <pc:sldMk cId="3952391892" sldId="256884"/>
            <ac:spMk id="104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5:11.205" v="717" actId="20577"/>
          <ac:spMkLst>
            <pc:docMk/>
            <pc:sldMk cId="3952391892" sldId="256884"/>
            <ac:spMk id="105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6:54.949" v="763" actId="1076"/>
          <ac:spMkLst>
            <pc:docMk/>
            <pc:sldMk cId="3952391892" sldId="256884"/>
            <ac:spMk id="106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7:06.420" v="764" actId="1076"/>
          <ac:spMkLst>
            <pc:docMk/>
            <pc:sldMk cId="3952391892" sldId="256884"/>
            <ac:spMk id="106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7:12.988" v="766" actId="1076"/>
          <ac:spMkLst>
            <pc:docMk/>
            <pc:sldMk cId="3952391892" sldId="256884"/>
            <ac:spMk id="106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22:46.110" v="770" actId="1076"/>
          <ac:spMkLst>
            <pc:docMk/>
            <pc:sldMk cId="3952391892" sldId="256884"/>
            <ac:spMk id="106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6:35.613" v="742" actId="20577"/>
          <ac:spMkLst>
            <pc:docMk/>
            <pc:sldMk cId="3952391892" sldId="256884"/>
            <ac:spMk id="107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5:08.633" v="716" actId="20577"/>
          <ac:spMkLst>
            <pc:docMk/>
            <pc:sldMk cId="3952391892" sldId="256884"/>
            <ac:spMk id="1072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2T15:15:28.030" v="739" actId="478"/>
          <ac:spMkLst>
            <pc:docMk/>
            <pc:sldMk cId="3952391892" sldId="256884"/>
            <ac:spMk id="107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12:49.647" v="704" actId="20577"/>
          <ac:spMkLst>
            <pc:docMk/>
            <pc:sldMk cId="3952391892" sldId="256884"/>
            <ac:spMk id="1086" creationId="{00000000-0000-0000-0000-000000000000}"/>
          </ac:spMkLst>
        </pc:spChg>
        <pc:picChg chg="add del mod">
          <ac:chgData name="Akshay Kumbhar" userId="3a641d52-acda-4f7f-a8d6-a7b2f4c521a8" providerId="ADAL" clId="{AB6344B7-21A5-43B8-B10A-BA7923FF076A}" dt="2023-02-22T15:05:27.439" v="644" actId="478"/>
          <ac:picMkLst>
            <pc:docMk/>
            <pc:sldMk cId="3952391892" sldId="256884"/>
            <ac:picMk id="2" creationId="{EC5ADE5F-9FFF-E349-F47E-D4D09EA8036B}"/>
          </ac:picMkLst>
        </pc:picChg>
        <pc:picChg chg="add mod">
          <ac:chgData name="Akshay Kumbhar" userId="3a641d52-acda-4f7f-a8d6-a7b2f4c521a8" providerId="ADAL" clId="{AB6344B7-21A5-43B8-B10A-BA7923FF076A}" dt="2023-02-23T14:05:50.698" v="1577" actId="1076"/>
          <ac:picMkLst>
            <pc:docMk/>
            <pc:sldMk cId="3952391892" sldId="256884"/>
            <ac:picMk id="4" creationId="{429D9FB3-50EF-8E80-7172-EB0AFC651A07}"/>
          </ac:picMkLst>
        </pc:picChg>
        <pc:picChg chg="mod">
          <ac:chgData name="Akshay Kumbhar" userId="3a641d52-acda-4f7f-a8d6-a7b2f4c521a8" providerId="ADAL" clId="{AB6344B7-21A5-43B8-B10A-BA7923FF076A}" dt="2023-02-22T15:12:44.672" v="702" actId="1076"/>
          <ac:picMkLst>
            <pc:docMk/>
            <pc:sldMk cId="3952391892" sldId="256884"/>
            <ac:picMk id="66" creationId="{C7BB6EAC-4BAD-4676-8D6E-39CDB68B6671}"/>
          </ac:picMkLst>
        </pc:picChg>
        <pc:picChg chg="mod">
          <ac:chgData name="Akshay Kumbhar" userId="3a641d52-acda-4f7f-a8d6-a7b2f4c521a8" providerId="ADAL" clId="{AB6344B7-21A5-43B8-B10A-BA7923FF076A}" dt="2023-02-23T14:05:55.597" v="1578" actId="1076"/>
          <ac:picMkLst>
            <pc:docMk/>
            <pc:sldMk cId="3952391892" sldId="256884"/>
            <ac:picMk id="67" creationId="{0FE19DAB-88E6-448B-946E-30F917FCD7CE}"/>
          </ac:picMkLst>
        </pc:picChg>
        <pc:picChg chg="del">
          <ac:chgData name="Akshay Kumbhar" userId="3a641d52-acda-4f7f-a8d6-a7b2f4c521a8" providerId="ADAL" clId="{AB6344B7-21A5-43B8-B10A-BA7923FF076A}" dt="2023-02-23T14:05:20.790" v="1570" actId="478"/>
          <ac:picMkLst>
            <pc:docMk/>
            <pc:sldMk cId="3952391892" sldId="256884"/>
            <ac:picMk id="68" creationId="{F654C781-4D41-4267-9E61-06A612F86073}"/>
          </ac:picMkLst>
        </pc:picChg>
      </pc:sldChg>
      <pc:sldChg chg="addSp delSp modSp add mod">
        <pc:chgData name="Akshay Kumbhar" userId="3a641d52-acda-4f7f-a8d6-a7b2f4c521a8" providerId="ADAL" clId="{AB6344B7-21A5-43B8-B10A-BA7923FF076A}" dt="2023-02-22T15:41:17.966" v="1131" actId="1076"/>
        <pc:sldMkLst>
          <pc:docMk/>
          <pc:sldMk cId="1309541451" sldId="256885"/>
        </pc:sldMkLst>
        <pc:spChg chg="add mod">
          <ac:chgData name="Akshay Kumbhar" userId="3a641d52-acda-4f7f-a8d6-a7b2f4c521a8" providerId="ADAL" clId="{AB6344B7-21A5-43B8-B10A-BA7923FF076A}" dt="2023-02-22T15:29:41.543" v="901" actId="1076"/>
          <ac:spMkLst>
            <pc:docMk/>
            <pc:sldMk cId="1309541451" sldId="256885"/>
            <ac:spMk id="6" creationId="{C66856F0-DCEB-FE1C-8B02-DC2E1A08E72A}"/>
          </ac:spMkLst>
        </pc:spChg>
        <pc:spChg chg="add mod">
          <ac:chgData name="Akshay Kumbhar" userId="3a641d52-acda-4f7f-a8d6-a7b2f4c521a8" providerId="ADAL" clId="{AB6344B7-21A5-43B8-B10A-BA7923FF076A}" dt="2023-02-22T15:29:46.567" v="903" actId="1076"/>
          <ac:spMkLst>
            <pc:docMk/>
            <pc:sldMk cId="1309541451" sldId="256885"/>
            <ac:spMk id="7" creationId="{52F3ECDF-460A-5335-1A77-6730A1C42578}"/>
          </ac:spMkLst>
        </pc:spChg>
        <pc:spChg chg="add mod">
          <ac:chgData name="Akshay Kumbhar" userId="3a641d52-acda-4f7f-a8d6-a7b2f4c521a8" providerId="ADAL" clId="{AB6344B7-21A5-43B8-B10A-BA7923FF076A}" dt="2023-02-22T15:30:25.913" v="905"/>
          <ac:spMkLst>
            <pc:docMk/>
            <pc:sldMk cId="1309541451" sldId="256885"/>
            <ac:spMk id="8" creationId="{BC5F8340-28B4-43BA-DD0F-568165B3C0C2}"/>
          </ac:spMkLst>
        </pc:spChg>
        <pc:spChg chg="add mod">
          <ac:chgData name="Akshay Kumbhar" userId="3a641d52-acda-4f7f-a8d6-a7b2f4c521a8" providerId="ADAL" clId="{AB6344B7-21A5-43B8-B10A-BA7923FF076A}" dt="2023-02-22T15:30:25.913" v="905"/>
          <ac:spMkLst>
            <pc:docMk/>
            <pc:sldMk cId="1309541451" sldId="256885"/>
            <ac:spMk id="9" creationId="{CA1B65D0-7E82-A117-FB78-7E41458E2C75}"/>
          </ac:spMkLst>
        </pc:spChg>
        <pc:spChg chg="mod">
          <ac:chgData name="Akshay Kumbhar" userId="3a641d52-acda-4f7f-a8d6-a7b2f4c521a8" providerId="ADAL" clId="{AB6344B7-21A5-43B8-B10A-BA7923FF076A}" dt="2023-02-22T15:28:24.110" v="890" actId="20577"/>
          <ac:spMkLst>
            <pc:docMk/>
            <pc:sldMk cId="1309541451" sldId="256885"/>
            <ac:spMk id="67" creationId="{1F878D50-8DAD-4869-B3F1-CFE88924AA69}"/>
          </ac:spMkLst>
        </pc:spChg>
        <pc:spChg chg="mod">
          <ac:chgData name="Akshay Kumbhar" userId="3a641d52-acda-4f7f-a8d6-a7b2f4c521a8" providerId="ADAL" clId="{AB6344B7-21A5-43B8-B10A-BA7923FF076A}" dt="2023-02-22T15:30:32.585" v="906" actId="1076"/>
          <ac:spMkLst>
            <pc:docMk/>
            <pc:sldMk cId="1309541451" sldId="256885"/>
            <ac:spMk id="115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28:15.976" v="889" actId="20577"/>
          <ac:spMkLst>
            <pc:docMk/>
            <pc:sldMk cId="1309541451" sldId="256885"/>
            <ac:spMk id="115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03.054" v="1130" actId="20577"/>
          <ac:spMkLst>
            <pc:docMk/>
            <pc:sldMk cId="1309541451" sldId="256885"/>
            <ac:spMk id="116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31:00.402" v="949" actId="20577"/>
          <ac:spMkLst>
            <pc:docMk/>
            <pc:sldMk cId="1309541451" sldId="256885"/>
            <ac:spMk id="116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6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6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2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3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7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79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8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36:10.580" v="1026" actId="20577"/>
          <ac:spMkLst>
            <pc:docMk/>
            <pc:sldMk cId="1309541451" sldId="256885"/>
            <ac:spMk id="1184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8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86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88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90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41:17.966" v="1131" actId="1076"/>
          <ac:spMkLst>
            <pc:docMk/>
            <pc:sldMk cId="1309541451" sldId="256885"/>
            <ac:spMk id="1195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26:26.733" v="885" actId="20577"/>
          <ac:spMkLst>
            <pc:docMk/>
            <pc:sldMk cId="1309541451" sldId="256885"/>
            <ac:spMk id="120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2T15:26:55.133" v="887" actId="20577"/>
          <ac:spMkLst>
            <pc:docMk/>
            <pc:sldMk cId="1309541451" sldId="256885"/>
            <ac:spMk id="1202" creationId="{00000000-0000-0000-0000-000000000000}"/>
          </ac:spMkLst>
        </pc:spChg>
        <pc:grpChg chg="mod">
          <ac:chgData name="Akshay Kumbhar" userId="3a641d52-acda-4f7f-a8d6-a7b2f4c521a8" providerId="ADAL" clId="{AB6344B7-21A5-43B8-B10A-BA7923FF076A}" dt="2023-02-22T15:41:17.966" v="1131" actId="1076"/>
          <ac:grpSpMkLst>
            <pc:docMk/>
            <pc:sldMk cId="1309541451" sldId="256885"/>
            <ac:grpSpMk id="1182" creationId="{00000000-0000-0000-0000-000000000000}"/>
          </ac:grpSpMkLst>
        </pc:grpChg>
        <pc:picChg chg="add mod">
          <ac:chgData name="Akshay Kumbhar" userId="3a641d52-acda-4f7f-a8d6-a7b2f4c521a8" providerId="ADAL" clId="{AB6344B7-21A5-43B8-B10A-BA7923FF076A}" dt="2023-02-22T15:26:05.560" v="874" actId="1076"/>
          <ac:picMkLst>
            <pc:docMk/>
            <pc:sldMk cId="1309541451" sldId="256885"/>
            <ac:picMk id="4" creationId="{C5782231-AEF9-F8AE-17E0-BADDC95547CA}"/>
          </ac:picMkLst>
        </pc:picChg>
        <pc:picChg chg="add del mod">
          <ac:chgData name="Akshay Kumbhar" userId="3a641d52-acda-4f7f-a8d6-a7b2f4c521a8" providerId="ADAL" clId="{AB6344B7-21A5-43B8-B10A-BA7923FF076A}" dt="2023-02-22T15:29:23.167" v="899" actId="1076"/>
          <ac:picMkLst>
            <pc:docMk/>
            <pc:sldMk cId="1309541451" sldId="256885"/>
            <ac:picMk id="5" creationId="{DC581A94-22DE-8656-F4EC-DD21E5C93EAD}"/>
          </ac:picMkLst>
        </pc:picChg>
        <pc:picChg chg="mod">
          <ac:chgData name="Akshay Kumbhar" userId="3a641d52-acda-4f7f-a8d6-a7b2f4c521a8" providerId="ADAL" clId="{AB6344B7-21A5-43B8-B10A-BA7923FF076A}" dt="2023-02-22T15:41:17.966" v="1131" actId="1076"/>
          <ac:picMkLst>
            <pc:docMk/>
            <pc:sldMk cId="1309541451" sldId="256885"/>
            <ac:picMk id="1150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5:41:17.966" v="1131" actId="1076"/>
          <ac:picMkLst>
            <pc:docMk/>
            <pc:sldMk cId="1309541451" sldId="256885"/>
            <ac:picMk id="1180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5:41:17.966" v="1131" actId="1076"/>
          <ac:picMkLst>
            <pc:docMk/>
            <pc:sldMk cId="1309541451" sldId="256885"/>
            <ac:picMk id="1189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5:41:17.966" v="1131" actId="1076"/>
          <ac:picMkLst>
            <pc:docMk/>
            <pc:sldMk cId="1309541451" sldId="256885"/>
            <ac:picMk id="1196" creationId="{00000000-0000-0000-0000-000000000000}"/>
          </ac:picMkLst>
        </pc:picChg>
        <pc:picChg chg="mod">
          <ac:chgData name="Akshay Kumbhar" userId="3a641d52-acda-4f7f-a8d6-a7b2f4c521a8" providerId="ADAL" clId="{AB6344B7-21A5-43B8-B10A-BA7923FF076A}" dt="2023-02-22T15:41:17.966" v="1131" actId="1076"/>
          <ac:picMkLst>
            <pc:docMk/>
            <pc:sldMk cId="1309541451" sldId="256885"/>
            <ac:picMk id="1197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2T15:25:21.779" v="871" actId="478"/>
          <ac:picMkLst>
            <pc:docMk/>
            <pc:sldMk cId="1309541451" sldId="256885"/>
            <ac:picMk id="1207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2T15:25:21.123" v="870" actId="478"/>
          <ac:picMkLst>
            <pc:docMk/>
            <pc:sldMk cId="1309541451" sldId="256885"/>
            <ac:picMk id="1208" creationId="{00000000-0000-0000-0000-000000000000}"/>
          </ac:picMkLst>
        </pc:picChg>
        <pc:picChg chg="add del">
          <ac:chgData name="Akshay Kumbhar" userId="3a641d52-acda-4f7f-a8d6-a7b2f4c521a8" providerId="ADAL" clId="{AB6344B7-21A5-43B8-B10A-BA7923FF076A}" dt="2023-02-22T15:29:20.667" v="898" actId="478"/>
          <ac:picMkLst>
            <pc:docMk/>
            <pc:sldMk cId="1309541451" sldId="256885"/>
            <ac:picMk id="1209" creationId="{00000000-0000-0000-0000-000000000000}"/>
          </ac:picMkLst>
        </pc:picChg>
      </pc:sldChg>
      <pc:sldChg chg="addSp delSp modSp add mod">
        <pc:chgData name="Akshay Kumbhar" userId="3a641d52-acda-4f7f-a8d6-a7b2f4c521a8" providerId="ADAL" clId="{AB6344B7-21A5-43B8-B10A-BA7923FF076A}" dt="2023-02-24T08:34:02.637" v="2081" actId="114"/>
        <pc:sldMkLst>
          <pc:docMk/>
          <pc:sldMk cId="821620972" sldId="256886"/>
        </pc:sldMkLst>
        <pc:spChg chg="add mod">
          <ac:chgData name="Akshay Kumbhar" userId="3a641d52-acda-4f7f-a8d6-a7b2f4c521a8" providerId="ADAL" clId="{AB6344B7-21A5-43B8-B10A-BA7923FF076A}" dt="2023-02-23T14:48:56.337" v="1663" actId="1076"/>
          <ac:spMkLst>
            <pc:docMk/>
            <pc:sldMk cId="821620972" sldId="256886"/>
            <ac:spMk id="2" creationId="{7D624C55-EA84-101F-3DF3-1C8FD6BAC0B3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6" creationId="{C66856F0-DCEB-FE1C-8B02-DC2E1A08E72A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7" creationId="{52F3ECDF-460A-5335-1A77-6730A1C42578}"/>
          </ac:spMkLst>
        </pc:spChg>
        <pc:spChg chg="del mod">
          <ac:chgData name="Akshay Kumbhar" userId="3a641d52-acda-4f7f-a8d6-a7b2f4c521a8" providerId="ADAL" clId="{AB6344B7-21A5-43B8-B10A-BA7923FF076A}" dt="2023-02-23T14:48:52.324" v="1662" actId="478"/>
          <ac:spMkLst>
            <pc:docMk/>
            <pc:sldMk cId="821620972" sldId="256886"/>
            <ac:spMk id="9" creationId="{CA1B65D0-7E82-A117-FB78-7E41458E2C75}"/>
          </ac:spMkLst>
        </pc:spChg>
        <pc:spChg chg="add mod">
          <ac:chgData name="Akshay Kumbhar" userId="3a641d52-acda-4f7f-a8d6-a7b2f4c521a8" providerId="ADAL" clId="{AB6344B7-21A5-43B8-B10A-BA7923FF076A}" dt="2023-02-23T15:14:34.688" v="2050" actId="1076"/>
          <ac:spMkLst>
            <pc:docMk/>
            <pc:sldMk cId="821620972" sldId="256886"/>
            <ac:spMk id="12" creationId="{FF543622-891E-6C3C-76A6-03A6AB6CDFAF}"/>
          </ac:spMkLst>
        </pc:spChg>
        <pc:spChg chg="add mod">
          <ac:chgData name="Akshay Kumbhar" userId="3a641d52-acda-4f7f-a8d6-a7b2f4c521a8" providerId="ADAL" clId="{AB6344B7-21A5-43B8-B10A-BA7923FF076A}" dt="2023-02-23T15:14:34.688" v="2050" actId="1076"/>
          <ac:spMkLst>
            <pc:docMk/>
            <pc:sldMk cId="821620972" sldId="256886"/>
            <ac:spMk id="13" creationId="{9761800C-4058-05DC-4099-D928D14EACDF}"/>
          </ac:spMkLst>
        </pc:spChg>
        <pc:spChg chg="add mod">
          <ac:chgData name="Akshay Kumbhar" userId="3a641d52-acda-4f7f-a8d6-a7b2f4c521a8" providerId="ADAL" clId="{AB6344B7-21A5-43B8-B10A-BA7923FF076A}" dt="2023-02-23T15:14:34.688" v="2050" actId="1076"/>
          <ac:spMkLst>
            <pc:docMk/>
            <pc:sldMk cId="821620972" sldId="256886"/>
            <ac:spMk id="14" creationId="{3D78517B-B887-A3D7-D06A-3AAB479172A1}"/>
          </ac:spMkLst>
        </pc:spChg>
        <pc:spChg chg="add mod">
          <ac:chgData name="Akshay Kumbhar" userId="3a641d52-acda-4f7f-a8d6-a7b2f4c521a8" providerId="ADAL" clId="{AB6344B7-21A5-43B8-B10A-BA7923FF076A}" dt="2023-02-23T15:15:18.510" v="2068" actId="20577"/>
          <ac:spMkLst>
            <pc:docMk/>
            <pc:sldMk cId="821620972" sldId="256886"/>
            <ac:spMk id="15" creationId="{05CA7721-E87A-CCC9-05A4-8BD0C3144D84}"/>
          </ac:spMkLst>
        </pc:spChg>
        <pc:spChg chg="add mod">
          <ac:chgData name="Akshay Kumbhar" userId="3a641d52-acda-4f7f-a8d6-a7b2f4c521a8" providerId="ADAL" clId="{AB6344B7-21A5-43B8-B10A-BA7923FF076A}" dt="2023-02-23T15:14:34.688" v="2050" actId="1076"/>
          <ac:spMkLst>
            <pc:docMk/>
            <pc:sldMk cId="821620972" sldId="256886"/>
            <ac:spMk id="16" creationId="{A1F27589-4E3D-DD9A-74FD-544AD7B179AE}"/>
          </ac:spMkLst>
        </pc:spChg>
        <pc:spChg chg="add mod">
          <ac:chgData name="Akshay Kumbhar" userId="3a641d52-acda-4f7f-a8d6-a7b2f4c521a8" providerId="ADAL" clId="{AB6344B7-21A5-43B8-B10A-BA7923FF076A}" dt="2023-02-24T08:34:02.637" v="2081" actId="114"/>
          <ac:spMkLst>
            <pc:docMk/>
            <pc:sldMk cId="821620972" sldId="256886"/>
            <ac:spMk id="17" creationId="{A3817FEB-6099-883F-D5A1-736DB39D467A}"/>
          </ac:spMkLst>
        </pc:spChg>
        <pc:spChg chg="add mod">
          <ac:chgData name="Akshay Kumbhar" userId="3a641d52-acda-4f7f-a8d6-a7b2f4c521a8" providerId="ADAL" clId="{AB6344B7-21A5-43B8-B10A-BA7923FF076A}" dt="2023-02-23T15:14:34.688" v="2050" actId="1076"/>
          <ac:spMkLst>
            <pc:docMk/>
            <pc:sldMk cId="821620972" sldId="256886"/>
            <ac:spMk id="18" creationId="{67B4211F-2501-C7E7-4408-D6620A88A793}"/>
          </ac:spMkLst>
        </pc:spChg>
        <pc:spChg chg="add mod">
          <ac:chgData name="Akshay Kumbhar" userId="3a641d52-acda-4f7f-a8d6-a7b2f4c521a8" providerId="ADAL" clId="{AB6344B7-21A5-43B8-B10A-BA7923FF076A}" dt="2023-02-23T15:14:34.688" v="2050" actId="1076"/>
          <ac:spMkLst>
            <pc:docMk/>
            <pc:sldMk cId="821620972" sldId="256886"/>
            <ac:spMk id="19" creationId="{D7094416-2EB2-AB12-CFFD-9E4080DEF470}"/>
          </ac:spMkLst>
        </pc:spChg>
        <pc:spChg chg="add mod">
          <ac:chgData name="Akshay Kumbhar" userId="3a641d52-acda-4f7f-a8d6-a7b2f4c521a8" providerId="ADAL" clId="{AB6344B7-21A5-43B8-B10A-BA7923FF076A}" dt="2023-02-23T15:15:01.466" v="2052" actId="14100"/>
          <ac:spMkLst>
            <pc:docMk/>
            <pc:sldMk cId="821620972" sldId="256886"/>
            <ac:spMk id="20" creationId="{DFA935DD-90B5-DDEE-8F5E-163E856D84F2}"/>
          </ac:spMkLst>
        </pc:spChg>
        <pc:spChg chg="add mod">
          <ac:chgData name="Akshay Kumbhar" userId="3a641d52-acda-4f7f-a8d6-a7b2f4c521a8" providerId="ADAL" clId="{AB6344B7-21A5-43B8-B10A-BA7923FF076A}" dt="2023-02-23T15:14:34.688" v="2050" actId="1076"/>
          <ac:spMkLst>
            <pc:docMk/>
            <pc:sldMk cId="821620972" sldId="256886"/>
            <ac:spMk id="21" creationId="{9333F56D-F5B2-E1AC-40A6-E7DDF0D311AB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74" creationId="{AB425EFC-E375-4EB2-8242-B07E2B37C7AB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75" creationId="{26256706-C0C8-42A1-AE8B-6F3AE1A3C380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77" creationId="{5C883ECC-936F-4A56-8EBA-55325D141BDB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78" creationId="{33FC7C3F-30E6-40CB-9196-B43E01C65135}"/>
          </ac:spMkLst>
        </pc:spChg>
        <pc:spChg chg="del">
          <ac:chgData name="Akshay Kumbhar" userId="3a641d52-acda-4f7f-a8d6-a7b2f4c521a8" providerId="ADAL" clId="{AB6344B7-21A5-43B8-B10A-BA7923FF076A}" dt="2023-02-23T14:47:04.443" v="1634" actId="478"/>
          <ac:spMkLst>
            <pc:docMk/>
            <pc:sldMk cId="821620972" sldId="256886"/>
            <ac:spMk id="1149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7:12.373" v="1636" actId="478"/>
          <ac:spMkLst>
            <pc:docMk/>
            <pc:sldMk cId="821620972" sldId="256886"/>
            <ac:spMk id="1151" creationId="{00000000-0000-0000-0000-000000000000}"/>
          </ac:spMkLst>
        </pc:spChg>
        <pc:spChg chg="mod">
          <ac:chgData name="Akshay Kumbhar" userId="3a641d52-acda-4f7f-a8d6-a7b2f4c521a8" providerId="ADAL" clId="{AB6344B7-21A5-43B8-B10A-BA7923FF076A}" dt="2023-02-23T14:47:39.909" v="1640" actId="1076"/>
          <ac:spMkLst>
            <pc:docMk/>
            <pc:sldMk cId="821620972" sldId="256886"/>
            <ac:spMk id="1152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1163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64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65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66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67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68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69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0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1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2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3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4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5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6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7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8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79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81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85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86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88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90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8:06.017" v="1642" actId="478"/>
          <ac:spMkLst>
            <pc:docMk/>
            <pc:sldMk cId="821620972" sldId="256886"/>
            <ac:spMk id="1195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7:16.787" v="1637" actId="478"/>
          <ac:spMkLst>
            <pc:docMk/>
            <pc:sldMk cId="821620972" sldId="256886"/>
            <ac:spMk id="1201" creationId="{00000000-0000-0000-0000-000000000000}"/>
          </ac:spMkLst>
        </pc:spChg>
        <pc:spChg chg="del">
          <ac:chgData name="Akshay Kumbhar" userId="3a641d52-acda-4f7f-a8d6-a7b2f4c521a8" providerId="ADAL" clId="{AB6344B7-21A5-43B8-B10A-BA7923FF076A}" dt="2023-02-23T14:47:07.719" v="1635" actId="478"/>
          <ac:spMkLst>
            <pc:docMk/>
            <pc:sldMk cId="821620972" sldId="256886"/>
            <ac:spMk id="1202" creationId="{00000000-0000-0000-0000-000000000000}"/>
          </ac:spMkLst>
        </pc:spChg>
        <pc:grpChg chg="del">
          <ac:chgData name="Akshay Kumbhar" userId="3a641d52-acda-4f7f-a8d6-a7b2f4c521a8" providerId="ADAL" clId="{AB6344B7-21A5-43B8-B10A-BA7923FF076A}" dt="2023-02-23T14:47:07.719" v="1635" actId="478"/>
          <ac:grpSpMkLst>
            <pc:docMk/>
            <pc:sldMk cId="821620972" sldId="256886"/>
            <ac:grpSpMk id="65" creationId="{C09EDF48-4F1F-47DB-9107-BC2596770439}"/>
          </ac:grpSpMkLst>
        </pc:grpChg>
        <pc:grpChg chg="del">
          <ac:chgData name="Akshay Kumbhar" userId="3a641d52-acda-4f7f-a8d6-a7b2f4c521a8" providerId="ADAL" clId="{AB6344B7-21A5-43B8-B10A-BA7923FF076A}" dt="2023-02-23T14:47:00.763" v="1633" actId="478"/>
          <ac:grpSpMkLst>
            <pc:docMk/>
            <pc:sldMk cId="821620972" sldId="256886"/>
            <ac:grpSpMk id="88" creationId="{E0E9AEE2-6881-4CD4-949E-767BDE89BED8}"/>
          </ac:grpSpMkLst>
        </pc:grpChg>
        <pc:grpChg chg="del">
          <ac:chgData name="Akshay Kumbhar" userId="3a641d52-acda-4f7f-a8d6-a7b2f4c521a8" providerId="ADAL" clId="{AB6344B7-21A5-43B8-B10A-BA7923FF076A}" dt="2023-02-23T14:47:07.719" v="1635" actId="478"/>
          <ac:grpSpMkLst>
            <pc:docMk/>
            <pc:sldMk cId="821620972" sldId="256886"/>
            <ac:grpSpMk id="1154" creationId="{00000000-0000-0000-0000-000000000000}"/>
          </ac:grpSpMkLst>
        </pc:grpChg>
        <pc:grpChg chg="del">
          <ac:chgData name="Akshay Kumbhar" userId="3a641d52-acda-4f7f-a8d6-a7b2f4c521a8" providerId="ADAL" clId="{AB6344B7-21A5-43B8-B10A-BA7923FF076A}" dt="2023-02-23T14:47:07.719" v="1635" actId="478"/>
          <ac:grpSpMkLst>
            <pc:docMk/>
            <pc:sldMk cId="821620972" sldId="256886"/>
            <ac:grpSpMk id="1157" creationId="{00000000-0000-0000-0000-000000000000}"/>
          </ac:grpSpMkLst>
        </pc:grpChg>
        <pc:grpChg chg="del">
          <ac:chgData name="Akshay Kumbhar" userId="3a641d52-acda-4f7f-a8d6-a7b2f4c521a8" providerId="ADAL" clId="{AB6344B7-21A5-43B8-B10A-BA7923FF076A}" dt="2023-02-23T14:48:06.017" v="1642" actId="478"/>
          <ac:grpSpMkLst>
            <pc:docMk/>
            <pc:sldMk cId="821620972" sldId="256886"/>
            <ac:grpSpMk id="1182" creationId="{00000000-0000-0000-0000-000000000000}"/>
          </ac:grpSpMkLst>
        </pc:grpChg>
        <pc:grpChg chg="del">
          <ac:chgData name="Akshay Kumbhar" userId="3a641d52-acda-4f7f-a8d6-a7b2f4c521a8" providerId="ADAL" clId="{AB6344B7-21A5-43B8-B10A-BA7923FF076A}" dt="2023-02-23T14:47:16.787" v="1637" actId="478"/>
          <ac:grpSpMkLst>
            <pc:docMk/>
            <pc:sldMk cId="821620972" sldId="256886"/>
            <ac:grpSpMk id="1198" creationId="{00000000-0000-0000-0000-000000000000}"/>
          </ac:grpSpMkLst>
        </pc:grpChg>
        <pc:picChg chg="del">
          <ac:chgData name="Akshay Kumbhar" userId="3a641d52-acda-4f7f-a8d6-a7b2f4c521a8" providerId="ADAL" clId="{AB6344B7-21A5-43B8-B10A-BA7923FF076A}" dt="2023-02-23T14:46:59.438" v="1632" actId="478"/>
          <ac:picMkLst>
            <pc:docMk/>
            <pc:sldMk cId="821620972" sldId="256886"/>
            <ac:picMk id="4" creationId="{C5782231-AEF9-F8AE-17E0-BADDC95547CA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5" creationId="{DC581A94-22DE-8656-F4EC-DD21E5C93EAD}"/>
          </ac:picMkLst>
        </pc:picChg>
        <pc:picChg chg="add mod">
          <ac:chgData name="Akshay Kumbhar" userId="3a641d52-acda-4f7f-a8d6-a7b2f4c521a8" providerId="ADAL" clId="{AB6344B7-21A5-43B8-B10A-BA7923FF076A}" dt="2023-02-23T15:14:20.962" v="2048" actId="1076"/>
          <ac:picMkLst>
            <pc:docMk/>
            <pc:sldMk cId="821620972" sldId="256886"/>
            <ac:picMk id="11" creationId="{7D7D6480-13C4-6BC9-44E6-2BAF57EC7289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68" creationId="{7C2084CF-125C-46C4-B322-19200E2AEEA6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76" creationId="{CB6722CA-E236-4CD0-8447-3D691C7E7803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79" creationId="{E729D615-7EBD-4D34-A584-7A017C36AF6C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80" creationId="{62117C5C-14AB-4E6D-8705-23255AA221E8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81" creationId="{53BBAAB7-D17D-4306-BBC1-9335505AAA02}"/>
          </ac:picMkLst>
        </pc:picChg>
        <pc:picChg chg="del">
          <ac:chgData name="Akshay Kumbhar" userId="3a641d52-acda-4f7f-a8d6-a7b2f4c521a8" providerId="ADAL" clId="{AB6344B7-21A5-43B8-B10A-BA7923FF076A}" dt="2023-02-23T14:48:06.017" v="1642" actId="478"/>
          <ac:picMkLst>
            <pc:docMk/>
            <pc:sldMk cId="821620972" sldId="256886"/>
            <ac:picMk id="1150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1161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1162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8:06.017" v="1642" actId="478"/>
          <ac:picMkLst>
            <pc:docMk/>
            <pc:sldMk cId="821620972" sldId="256886"/>
            <ac:picMk id="1180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7:07.719" v="1635" actId="478"/>
          <ac:picMkLst>
            <pc:docMk/>
            <pc:sldMk cId="821620972" sldId="256886"/>
            <ac:picMk id="1187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8:06.017" v="1642" actId="478"/>
          <ac:picMkLst>
            <pc:docMk/>
            <pc:sldMk cId="821620972" sldId="256886"/>
            <ac:picMk id="1189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8:06.017" v="1642" actId="478"/>
          <ac:picMkLst>
            <pc:docMk/>
            <pc:sldMk cId="821620972" sldId="256886"/>
            <ac:picMk id="1196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8:06.017" v="1642" actId="478"/>
          <ac:picMkLst>
            <pc:docMk/>
            <pc:sldMk cId="821620972" sldId="256886"/>
            <ac:picMk id="1197" creationId="{00000000-0000-0000-0000-000000000000}"/>
          </ac:picMkLst>
        </pc:picChg>
        <pc:picChg chg="del">
          <ac:chgData name="Akshay Kumbhar" userId="3a641d52-acda-4f7f-a8d6-a7b2f4c521a8" providerId="ADAL" clId="{AB6344B7-21A5-43B8-B10A-BA7923FF076A}" dt="2023-02-23T14:47:42.141" v="1641" actId="478"/>
          <ac:picMkLst>
            <pc:docMk/>
            <pc:sldMk cId="821620972" sldId="256886"/>
            <ac:picMk id="1204" creationId="{00000000-0000-0000-0000-000000000000}"/>
          </ac:picMkLst>
        </pc:picChg>
      </pc:sldChg>
      <pc:sldChg chg="add del">
        <pc:chgData name="Akshay Kumbhar" userId="3a641d52-acda-4f7f-a8d6-a7b2f4c521a8" providerId="ADAL" clId="{AB6344B7-21A5-43B8-B10A-BA7923FF076A}" dt="2023-02-24T08:36:37.544" v="2083" actId="2696"/>
        <pc:sldMkLst>
          <pc:docMk/>
          <pc:sldMk cId="1251846270" sldId="256887"/>
        </pc:sldMkLst>
      </pc:sldChg>
      <pc:sldMasterChg chg="delSldLayout">
        <pc:chgData name="Akshay Kumbhar" userId="3a641d52-acda-4f7f-a8d6-a7b2f4c521a8" providerId="ADAL" clId="{AB6344B7-21A5-43B8-B10A-BA7923FF076A}" dt="2023-02-24T08:37:15.455" v="2093" actId="2696"/>
        <pc:sldMasterMkLst>
          <pc:docMk/>
          <pc:sldMasterMk cId="121411106" sldId="2147483754"/>
        </pc:sldMasterMkLst>
        <pc:sldLayoutChg chg="del">
          <pc:chgData name="Akshay Kumbhar" userId="3a641d52-acda-4f7f-a8d6-a7b2f4c521a8" providerId="ADAL" clId="{AB6344B7-21A5-43B8-B10A-BA7923FF076A}" dt="2023-02-24T08:37:15.455" v="2093" actId="2696"/>
          <pc:sldLayoutMkLst>
            <pc:docMk/>
            <pc:sldMasterMk cId="121411106" sldId="2147483754"/>
            <pc:sldLayoutMk cId="2360241073" sldId="2147483771"/>
          </pc:sldLayoutMkLst>
        </pc:sldLayoutChg>
      </pc:sldMasterChg>
      <pc:sldMasterChg chg="del delSldLayout">
        <pc:chgData name="Akshay Kumbhar" userId="3a641d52-acda-4f7f-a8d6-a7b2f4c521a8" providerId="ADAL" clId="{AB6344B7-21A5-43B8-B10A-BA7923FF076A}" dt="2023-02-23T12:59:31.591" v="1149" actId="2696"/>
        <pc:sldMasterMkLst>
          <pc:docMk/>
          <pc:sldMasterMk cId="1632032578" sldId="2147483754"/>
        </pc:sldMasterMkLst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4202998585" sldId="2147483755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2743683785" sldId="2147483756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498801514" sldId="2147483757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4239576514" sldId="2147483758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319625714" sldId="2147483759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3168123909" sldId="2147483760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4098072598" sldId="2147483761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1706741063" sldId="2147483762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1825434763" sldId="2147483763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4069205714" sldId="2147483764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2296420736" sldId="2147483765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3666214676" sldId="2147483766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1665208890" sldId="2147483767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497517709" sldId="2147483768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2343044304" sldId="2147483769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768843465" sldId="2147483770"/>
          </pc:sldLayoutMkLst>
        </pc:sldLayoutChg>
        <pc:sldLayoutChg chg="del">
          <pc:chgData name="Akshay Kumbhar" userId="3a641d52-acda-4f7f-a8d6-a7b2f4c521a8" providerId="ADAL" clId="{AB6344B7-21A5-43B8-B10A-BA7923FF076A}" dt="2023-02-23T12:59:31.591" v="1149" actId="2696"/>
          <pc:sldLayoutMkLst>
            <pc:docMk/>
            <pc:sldMasterMk cId="1632032578" sldId="2147483754"/>
            <pc:sldLayoutMk cId="48428771" sldId="2147483771"/>
          </pc:sldLayoutMkLst>
        </pc:sldLayoutChg>
      </pc:sldMasterChg>
    </pc:docChg>
  </pc:docChgLst>
  <pc:docChgLst>
    <pc:chgData name="Akshay Kumbhar" userId="3a641d52-acda-4f7f-a8d6-a7b2f4c521a8" providerId="ADAL" clId="{0BB493E0-AF76-4754-85C3-4D1413824489}"/>
    <pc:docChg chg="delSld modSld delSection modSection">
      <pc:chgData name="Akshay Kumbhar" userId="3a641d52-acda-4f7f-a8d6-a7b2f4c521a8" providerId="ADAL" clId="{0BB493E0-AF76-4754-85C3-4D1413824489}" dt="2023-03-07T08:58:42.966" v="2" actId="17851"/>
      <pc:docMkLst>
        <pc:docMk/>
      </pc:docMkLst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1592397216" sldId="258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0" sldId="260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272537530" sldId="261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56086728" sldId="262"/>
        </pc:sldMkLst>
      </pc:sldChg>
      <pc:sldChg chg="modSp mod">
        <pc:chgData name="Akshay Kumbhar" userId="3a641d52-acda-4f7f-a8d6-a7b2f4c521a8" providerId="ADAL" clId="{0BB493E0-AF76-4754-85C3-4D1413824489}" dt="2023-03-07T08:58:36.115" v="1" actId="20577"/>
        <pc:sldMkLst>
          <pc:docMk/>
          <pc:sldMk cId="3305147046" sldId="299"/>
        </pc:sldMkLst>
        <pc:spChg chg="mod">
          <ac:chgData name="Akshay Kumbhar" userId="3a641d52-acda-4f7f-a8d6-a7b2f4c521a8" providerId="ADAL" clId="{0BB493E0-AF76-4754-85C3-4D1413824489}" dt="2023-03-07T08:58:36.115" v="1" actId="20577"/>
          <ac:spMkLst>
            <pc:docMk/>
            <pc:sldMk cId="3305147046" sldId="299"/>
            <ac:spMk id="2" creationId="{EADFC93E-50F8-4C2F-94D0-5C62B28BF7F3}"/>
          </ac:spMkLst>
        </pc:spChg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3261473943" sldId="303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93552545" sldId="330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3790987470" sldId="373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4032096192" sldId="389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4248243388" sldId="413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3283544322" sldId="441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3923894876" sldId="256870"/>
        </pc:sldMkLst>
      </pc:sldChg>
      <pc:sldChg chg="del">
        <pc:chgData name="Akshay Kumbhar" userId="3a641d52-acda-4f7f-a8d6-a7b2f4c521a8" providerId="ADAL" clId="{0BB493E0-AF76-4754-85C3-4D1413824489}" dt="2023-03-07T08:58:22.017" v="0" actId="2696"/>
        <pc:sldMkLst>
          <pc:docMk/>
          <pc:sldMk cId="3130146036" sldId="256871"/>
        </pc:sldMkLst>
      </pc:sldChg>
      <pc:sldMasterChg chg="delSldLayout">
        <pc:chgData name="Akshay Kumbhar" userId="3a641d52-acda-4f7f-a8d6-a7b2f4c521a8" providerId="ADAL" clId="{0BB493E0-AF76-4754-85C3-4D1413824489}" dt="2023-03-07T08:58:22.017" v="0" actId="2696"/>
        <pc:sldMasterMkLst>
          <pc:docMk/>
          <pc:sldMasterMk cId="0" sldId="2147483707"/>
        </pc:sldMasterMkLst>
        <pc:sldLayoutChg chg="del">
          <pc:chgData name="Akshay Kumbhar" userId="3a641d52-acda-4f7f-a8d6-a7b2f4c521a8" providerId="ADAL" clId="{0BB493E0-AF76-4754-85C3-4D1413824489}" dt="2023-03-07T08:58:22.017" v="0" actId="2696"/>
          <pc:sldLayoutMkLst>
            <pc:docMk/>
            <pc:sldMasterMk cId="0" sldId="2147483707"/>
            <pc:sldLayoutMk cId="2333683548" sldId="214748372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9263" marR="0" indent="-4492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Welcome word</a:t>
            </a:r>
          </a:p>
          <a:p>
            <a:pPr marL="449263" indent="-449263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AF98E-E43B-4FE2-9B97-E2F08B69EE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36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9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8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8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37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94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0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52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0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7" name="Google Shape;11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65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59112fd3c5_0_23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2" name="Google Shape;1622;g59112fd3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3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the info of feature in-door air quality </a:t>
            </a:r>
            <a:endParaRPr dirty="0"/>
          </a:p>
        </p:txBody>
      </p:sp>
      <p:sp>
        <p:nvSpPr>
          <p:cNvPr id="1635" name="Google Shape;16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3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8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3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11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2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4" name="Google Shape;16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34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5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36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37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37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27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3" name="Google Shape;7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2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2" name="Google Shape;7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3" name="Google Shape;7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4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7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4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8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0" name="Google Shape;10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14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6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0" name="Google Shape;9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4B911A8-3849-4833-AB2C-03AB1FC08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>
                <a:latin typeface="Calibri" panose="020F0502020204030204" pitchFamily="34" charset="0"/>
              </a:defRPr>
            </a:lvl1pPr>
          </a:lstStyle>
          <a:p>
            <a:r>
              <a:rPr lang="en-GB"/>
              <a:t>Daikin heating portfolio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ext_2columns">
  <p:cSld name="1_Text_2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228600" y="895350"/>
            <a:ext cx="419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•"/>
              <a:defRPr sz="1300">
                <a:solidFill>
                  <a:srgbClr val="0083C1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–"/>
              <a:defRPr sz="1300">
                <a:solidFill>
                  <a:srgbClr val="0083C1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»"/>
              <a:defRPr sz="1300">
                <a:solidFill>
                  <a:srgbClr val="0083C1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2"/>
          </p:nvPr>
        </p:nvSpPr>
        <p:spPr>
          <a:xfrm>
            <a:off x="4724400" y="895350"/>
            <a:ext cx="419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3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+ features">
  <p:cSld name="picture + feature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3975101" y="788324"/>
            <a:ext cx="4940300" cy="384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Open Sans"/>
              <a:buNone/>
              <a:defRPr sz="13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Open Sans"/>
              <a:buChar char="→"/>
              <a:defRPr sz="13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Open Sans"/>
              <a:buChar char="•"/>
              <a:defRPr sz="13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Open Sans"/>
              <a:buChar char="–"/>
              <a:defRPr sz="13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Open Sans"/>
              <a:buChar char="»"/>
              <a:defRPr sz="13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>
            <a:spLocks noGrp="1"/>
          </p:cNvSpPr>
          <p:nvPr>
            <p:ph type="pic" idx="2"/>
          </p:nvPr>
        </p:nvSpPr>
        <p:spPr>
          <a:xfrm>
            <a:off x="228600" y="794372"/>
            <a:ext cx="3581401" cy="383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‒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3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None/>
              <a:defRPr>
                <a:solidFill>
                  <a:srgbClr val="35353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None/>
              <a:defRPr>
                <a:solidFill>
                  <a:srgbClr val="353535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Char char="•"/>
              <a:defRPr>
                <a:solidFill>
                  <a:srgbClr val="353535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Char char="–"/>
              <a:defRPr>
                <a:solidFill>
                  <a:srgbClr val="353535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Char char="»"/>
              <a:defRPr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age picture">
  <p:cSld name="Full page pictur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>
            <a:spLocks noGrp="1"/>
          </p:cNvSpPr>
          <p:nvPr>
            <p:ph type="pic" idx="2"/>
          </p:nvPr>
        </p:nvSpPr>
        <p:spPr>
          <a:xfrm>
            <a:off x="0" y="-323"/>
            <a:ext cx="9144000" cy="473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‒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keypoint ">
  <p:cSld name="1_keypoint 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0" y="2"/>
            <a:ext cx="9144000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">
  <p:cSld name="Empt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 cap="none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 cap="none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 cap="none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 cap="none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 cap="none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">
  <p:cSld name="タイトルとコンテンツ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•"/>
              <a:defRPr sz="1300">
                <a:solidFill>
                  <a:srgbClr val="0083C1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–"/>
              <a:defRPr sz="1300">
                <a:solidFill>
                  <a:srgbClr val="0083C1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»"/>
              <a:defRPr sz="1300">
                <a:solidFill>
                  <a:srgbClr val="0083C1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6553200" y="4802979"/>
            <a:ext cx="217151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ext">
  <p:cSld name="1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•"/>
              <a:defRPr sz="1300">
                <a:solidFill>
                  <a:srgbClr val="353535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–"/>
              <a:defRPr sz="1300">
                <a:solidFill>
                  <a:srgbClr val="353535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»"/>
              <a:defRPr sz="1300"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2"/>
          </p:nvPr>
        </p:nvSpPr>
        <p:spPr>
          <a:xfrm>
            <a:off x="1371600" y="800100"/>
            <a:ext cx="6400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>
  <p:cSld name="1_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802" cy="85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300"/>
              <a:buFont typeface="Calibri"/>
              <a:buNone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25"/>
          <p:cNvGrpSpPr/>
          <p:nvPr/>
        </p:nvGrpSpPr>
        <p:grpSpPr>
          <a:xfrm>
            <a:off x="7659612" y="4711291"/>
            <a:ext cx="1304072" cy="272289"/>
            <a:chOff x="0" y="0"/>
            <a:chExt cx="1304070" cy="272287"/>
          </a:xfrm>
        </p:grpSpPr>
        <p:sp>
          <p:nvSpPr>
            <p:cNvPr id="203" name="Google Shape;203;p25"/>
            <p:cNvSpPr/>
            <p:nvPr/>
          </p:nvSpPr>
          <p:spPr>
            <a:xfrm>
              <a:off x="255081" y="58935"/>
              <a:ext cx="1048989" cy="153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57" y="0"/>
                  </a:moveTo>
                  <a:cubicBezTo>
                    <a:pt x="10789" y="0"/>
                    <a:pt x="10789" y="0"/>
                    <a:pt x="10789" y="0"/>
                  </a:cubicBezTo>
                  <a:cubicBezTo>
                    <a:pt x="9981" y="21600"/>
                    <a:pt x="9981" y="21600"/>
                    <a:pt x="9981" y="21600"/>
                  </a:cubicBezTo>
                  <a:cubicBezTo>
                    <a:pt x="8650" y="21600"/>
                    <a:pt x="8650" y="21600"/>
                    <a:pt x="8650" y="21600"/>
                  </a:cubicBezTo>
                  <a:lnTo>
                    <a:pt x="9457" y="0"/>
                  </a:lnTo>
                  <a:moveTo>
                    <a:pt x="15993" y="0"/>
                  </a:moveTo>
                  <a:cubicBezTo>
                    <a:pt x="17325" y="0"/>
                    <a:pt x="17325" y="0"/>
                    <a:pt x="17325" y="0"/>
                  </a:cubicBezTo>
                  <a:cubicBezTo>
                    <a:pt x="16517" y="21600"/>
                    <a:pt x="16517" y="21600"/>
                    <a:pt x="16517" y="21600"/>
                  </a:cubicBezTo>
                  <a:cubicBezTo>
                    <a:pt x="15186" y="21600"/>
                    <a:pt x="15186" y="21600"/>
                    <a:pt x="15186" y="21600"/>
                  </a:cubicBezTo>
                  <a:lnTo>
                    <a:pt x="15993" y="0"/>
                  </a:lnTo>
                  <a:moveTo>
                    <a:pt x="11575" y="0"/>
                  </a:moveTo>
                  <a:cubicBezTo>
                    <a:pt x="12902" y="0"/>
                    <a:pt x="12902" y="0"/>
                    <a:pt x="12902" y="0"/>
                  </a:cubicBezTo>
                  <a:cubicBezTo>
                    <a:pt x="12618" y="7166"/>
                    <a:pt x="12618" y="7166"/>
                    <a:pt x="12618" y="7166"/>
                  </a:cubicBezTo>
                  <a:cubicBezTo>
                    <a:pt x="13832" y="0"/>
                    <a:pt x="13832" y="0"/>
                    <a:pt x="13832" y="0"/>
                  </a:cubicBezTo>
                  <a:cubicBezTo>
                    <a:pt x="15138" y="0"/>
                    <a:pt x="15138" y="0"/>
                    <a:pt x="15138" y="0"/>
                  </a:cubicBezTo>
                  <a:cubicBezTo>
                    <a:pt x="13426" y="10245"/>
                    <a:pt x="13426" y="10245"/>
                    <a:pt x="13426" y="10245"/>
                  </a:cubicBezTo>
                  <a:cubicBezTo>
                    <a:pt x="14640" y="21600"/>
                    <a:pt x="14640" y="21600"/>
                    <a:pt x="14640" y="21600"/>
                  </a:cubicBezTo>
                  <a:cubicBezTo>
                    <a:pt x="13142" y="21600"/>
                    <a:pt x="13142" y="21600"/>
                    <a:pt x="13142" y="21600"/>
                  </a:cubicBezTo>
                  <a:cubicBezTo>
                    <a:pt x="12357" y="14307"/>
                    <a:pt x="12357" y="14307"/>
                    <a:pt x="12357" y="14307"/>
                  </a:cubicBezTo>
                  <a:cubicBezTo>
                    <a:pt x="12095" y="21600"/>
                    <a:pt x="12095" y="21600"/>
                    <a:pt x="12095" y="21600"/>
                  </a:cubicBezTo>
                  <a:cubicBezTo>
                    <a:pt x="10763" y="21600"/>
                    <a:pt x="10763" y="21600"/>
                    <a:pt x="10763" y="21600"/>
                  </a:cubicBezTo>
                  <a:lnTo>
                    <a:pt x="11575" y="0"/>
                  </a:lnTo>
                  <a:moveTo>
                    <a:pt x="20722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0792" y="21600"/>
                    <a:pt x="20792" y="21600"/>
                    <a:pt x="20792" y="21600"/>
                  </a:cubicBezTo>
                  <a:cubicBezTo>
                    <a:pt x="19320" y="21600"/>
                    <a:pt x="19320" y="21600"/>
                    <a:pt x="19320" y="21600"/>
                  </a:cubicBezTo>
                  <a:cubicBezTo>
                    <a:pt x="18631" y="9261"/>
                    <a:pt x="18631" y="9261"/>
                    <a:pt x="18631" y="9261"/>
                  </a:cubicBezTo>
                  <a:cubicBezTo>
                    <a:pt x="18181" y="21600"/>
                    <a:pt x="18181" y="21600"/>
                    <a:pt x="18181" y="21600"/>
                  </a:cubicBezTo>
                  <a:cubicBezTo>
                    <a:pt x="17299" y="21600"/>
                    <a:pt x="17299" y="21600"/>
                    <a:pt x="17299" y="21600"/>
                  </a:cubicBezTo>
                  <a:cubicBezTo>
                    <a:pt x="18107" y="0"/>
                    <a:pt x="18107" y="0"/>
                    <a:pt x="18107" y="0"/>
                  </a:cubicBezTo>
                  <a:cubicBezTo>
                    <a:pt x="19534" y="0"/>
                    <a:pt x="19534" y="0"/>
                    <a:pt x="19534" y="0"/>
                  </a:cubicBezTo>
                  <a:cubicBezTo>
                    <a:pt x="20246" y="12516"/>
                    <a:pt x="20246" y="12516"/>
                    <a:pt x="20246" y="12516"/>
                  </a:cubicBezTo>
                  <a:lnTo>
                    <a:pt x="20722" y="0"/>
                  </a:lnTo>
                  <a:moveTo>
                    <a:pt x="6108" y="0"/>
                  </a:moveTo>
                  <a:cubicBezTo>
                    <a:pt x="7580" y="0"/>
                    <a:pt x="7580" y="0"/>
                    <a:pt x="7580" y="0"/>
                  </a:cubicBezTo>
                  <a:cubicBezTo>
                    <a:pt x="8174" y="21600"/>
                    <a:pt x="8174" y="21600"/>
                    <a:pt x="8174" y="21600"/>
                  </a:cubicBezTo>
                  <a:cubicBezTo>
                    <a:pt x="6842" y="21600"/>
                    <a:pt x="6842" y="21600"/>
                    <a:pt x="6842" y="21600"/>
                  </a:cubicBezTo>
                  <a:cubicBezTo>
                    <a:pt x="6750" y="18017"/>
                    <a:pt x="6750" y="18017"/>
                    <a:pt x="6750" y="18017"/>
                  </a:cubicBezTo>
                  <a:cubicBezTo>
                    <a:pt x="5345" y="18017"/>
                    <a:pt x="5345" y="18017"/>
                    <a:pt x="5345" y="18017"/>
                  </a:cubicBezTo>
                  <a:cubicBezTo>
                    <a:pt x="5061" y="21600"/>
                    <a:pt x="5061" y="21600"/>
                    <a:pt x="5061" y="21600"/>
                  </a:cubicBezTo>
                  <a:cubicBezTo>
                    <a:pt x="4327" y="21600"/>
                    <a:pt x="4327" y="21600"/>
                    <a:pt x="4327" y="21600"/>
                  </a:cubicBezTo>
                  <a:lnTo>
                    <a:pt x="6108" y="0"/>
                  </a:lnTo>
                  <a:moveTo>
                    <a:pt x="6392" y="5375"/>
                  </a:moveTo>
                  <a:cubicBezTo>
                    <a:pt x="5798" y="12516"/>
                    <a:pt x="5798" y="12516"/>
                    <a:pt x="5798" y="12516"/>
                  </a:cubicBezTo>
                  <a:cubicBezTo>
                    <a:pt x="6606" y="12516"/>
                    <a:pt x="6606" y="12516"/>
                    <a:pt x="6606" y="12516"/>
                  </a:cubicBezTo>
                  <a:lnTo>
                    <a:pt x="6392" y="5375"/>
                  </a:lnTo>
                  <a:moveTo>
                    <a:pt x="1948" y="5047"/>
                  </a:moveTo>
                  <a:cubicBezTo>
                    <a:pt x="2353" y="5047"/>
                    <a:pt x="2353" y="5047"/>
                    <a:pt x="2353" y="5047"/>
                  </a:cubicBezTo>
                  <a:cubicBezTo>
                    <a:pt x="2755" y="5047"/>
                    <a:pt x="3113" y="5854"/>
                    <a:pt x="3065" y="10245"/>
                  </a:cubicBezTo>
                  <a:cubicBezTo>
                    <a:pt x="2995" y="14156"/>
                    <a:pt x="2637" y="17209"/>
                    <a:pt x="1804" y="17209"/>
                  </a:cubicBezTo>
                  <a:cubicBezTo>
                    <a:pt x="1498" y="17209"/>
                    <a:pt x="1498" y="17209"/>
                    <a:pt x="1498" y="17209"/>
                  </a:cubicBezTo>
                  <a:lnTo>
                    <a:pt x="1948" y="5047"/>
                  </a:lnTo>
                  <a:moveTo>
                    <a:pt x="0" y="21600"/>
                  </a:moveTo>
                  <a:cubicBezTo>
                    <a:pt x="2471" y="21600"/>
                    <a:pt x="2471" y="21600"/>
                    <a:pt x="2471" y="21600"/>
                  </a:cubicBezTo>
                  <a:cubicBezTo>
                    <a:pt x="3327" y="21600"/>
                    <a:pt x="4371" y="17537"/>
                    <a:pt x="4371" y="9589"/>
                  </a:cubicBezTo>
                  <a:cubicBezTo>
                    <a:pt x="4371" y="3911"/>
                    <a:pt x="3895" y="0"/>
                    <a:pt x="2781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0" y="21600"/>
                  </a:lnTo>
                </a:path>
              </a:pathLst>
            </a:cu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0" y="0"/>
              <a:ext cx="295387" cy="2722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54C3F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0" y="0"/>
              <a:ext cx="147783" cy="1363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5543" y="4754305"/>
            <a:ext cx="454340" cy="46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9300" tIns="169300" rIns="169300" bIns="1693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ortfolio">
  <p:cSld name="Product portfolio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1" cy="57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Font typeface="Calibri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5"/>
          <p:cNvGrpSpPr/>
          <p:nvPr/>
        </p:nvGrpSpPr>
        <p:grpSpPr>
          <a:xfrm>
            <a:off x="-1" y="-1996"/>
            <a:ext cx="8266833" cy="5147750"/>
            <a:chOff x="0" y="0"/>
            <a:chExt cx="8266831" cy="5147748"/>
          </a:xfrm>
        </p:grpSpPr>
        <p:grpSp>
          <p:nvGrpSpPr>
            <p:cNvPr id="46" name="Google Shape;46;p5"/>
            <p:cNvGrpSpPr/>
            <p:nvPr/>
          </p:nvGrpSpPr>
          <p:grpSpPr>
            <a:xfrm>
              <a:off x="0" y="3900"/>
              <a:ext cx="8266831" cy="5143848"/>
              <a:chOff x="0" y="0"/>
              <a:chExt cx="8266830" cy="5143847"/>
            </a:xfrm>
          </p:grpSpPr>
          <p:sp>
            <p:nvSpPr>
              <p:cNvPr id="47" name="Google Shape;47;p5"/>
              <p:cNvSpPr/>
              <p:nvPr/>
            </p:nvSpPr>
            <p:spPr>
              <a:xfrm>
                <a:off x="2690364" y="0"/>
                <a:ext cx="5576466" cy="514037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4C3F1"/>
              </a:solidFill>
              <a:ln w="9525" cap="flat" cmpd="sng">
                <a:solidFill>
                  <a:srgbClr val="54C3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2690364" y="0"/>
                <a:ext cx="2789925" cy="257356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54C3F1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>
                <a:off x="0" y="45"/>
                <a:ext cx="2690278" cy="5143802"/>
              </a:xfrm>
              <a:prstGeom prst="rect">
                <a:avLst/>
              </a:prstGeom>
              <a:solidFill>
                <a:srgbClr val="54C3F1"/>
              </a:solidFill>
              <a:ln w="9525" cap="flat" cmpd="sng">
                <a:solidFill>
                  <a:srgbClr val="54C3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" name="Google Shape;50;p5"/>
            <p:cNvSpPr/>
            <p:nvPr/>
          </p:nvSpPr>
          <p:spPr>
            <a:xfrm>
              <a:off x="0" y="0"/>
              <a:ext cx="3485441" cy="3485440"/>
            </a:xfrm>
            <a:prstGeom prst="rect">
              <a:avLst/>
            </a:prstGeom>
            <a:gradFill>
              <a:gsLst>
                <a:gs pos="0">
                  <a:srgbClr val="CBEDFB"/>
                </a:gs>
                <a:gs pos="47000">
                  <a:srgbClr val="54C3F1"/>
                </a:gs>
                <a:gs pos="100000">
                  <a:srgbClr val="54C3F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457171" y="1203299"/>
            <a:ext cx="4108501" cy="8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Font typeface="Arial"/>
              <a:buNone/>
              <a:defRPr sz="330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457171" y="2416167"/>
            <a:ext cx="3459302" cy="16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471462" y="448031"/>
            <a:ext cx="2229211" cy="449732"/>
            <a:chOff x="0" y="0"/>
            <a:chExt cx="2229210" cy="449730"/>
          </a:xfrm>
        </p:grpSpPr>
        <p:sp>
          <p:nvSpPr>
            <p:cNvPr id="54" name="Google Shape;54;p5"/>
            <p:cNvSpPr/>
            <p:nvPr/>
          </p:nvSpPr>
          <p:spPr>
            <a:xfrm>
              <a:off x="1150218" y="95318"/>
              <a:ext cx="187215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06" y="21600"/>
                  </a:moveTo>
                  <a:lnTo>
                    <a:pt x="21600" y="0"/>
                  </a:lnTo>
                  <a:lnTo>
                    <a:pt x="7730" y="0"/>
                  </a:lnTo>
                  <a:lnTo>
                    <a:pt x="0" y="21600"/>
                  </a:lnTo>
                  <a:lnTo>
                    <a:pt x="13906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784709" y="95318"/>
              <a:ext cx="329972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10" y="12596"/>
                  </a:moveTo>
                  <a:lnTo>
                    <a:pt x="9048" y="12596"/>
                  </a:lnTo>
                  <a:lnTo>
                    <a:pt x="11978" y="6121"/>
                  </a:lnTo>
                  <a:lnTo>
                    <a:pt x="12839" y="12596"/>
                  </a:lnTo>
                  <a:lnTo>
                    <a:pt x="10810" y="12596"/>
                  </a:lnTo>
                  <a:lnTo>
                    <a:pt x="10810" y="17996"/>
                  </a:lnTo>
                  <a:lnTo>
                    <a:pt x="13720" y="17996"/>
                  </a:lnTo>
                  <a:lnTo>
                    <a:pt x="14315" y="21600"/>
                  </a:lnTo>
                  <a:lnTo>
                    <a:pt x="21600" y="21600"/>
                  </a:lnTo>
                  <a:lnTo>
                    <a:pt x="18393" y="0"/>
                  </a:lnTo>
                  <a:lnTo>
                    <a:pt x="9929" y="0"/>
                  </a:lnTo>
                  <a:lnTo>
                    <a:pt x="0" y="21600"/>
                  </a:lnTo>
                  <a:lnTo>
                    <a:pt x="4970" y="21600"/>
                  </a:lnTo>
                  <a:lnTo>
                    <a:pt x="6712" y="17996"/>
                  </a:lnTo>
                  <a:lnTo>
                    <a:pt x="10810" y="17996"/>
                  </a:lnTo>
                  <a:lnTo>
                    <a:pt x="10810" y="125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685412" y="95318"/>
              <a:ext cx="187057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00" y="21600"/>
                  </a:moveTo>
                  <a:lnTo>
                    <a:pt x="21600" y="0"/>
                  </a:lnTo>
                  <a:lnTo>
                    <a:pt x="7718" y="0"/>
                  </a:lnTo>
                  <a:lnTo>
                    <a:pt x="0" y="21600"/>
                  </a:lnTo>
                  <a:lnTo>
                    <a:pt x="13900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324129" y="95318"/>
              <a:ext cx="378967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628" y="14037"/>
                  </a:moveTo>
                  <a:lnTo>
                    <a:pt x="6352" y="21600"/>
                  </a:lnTo>
                  <a:lnTo>
                    <a:pt x="0" y="21600"/>
                  </a:lnTo>
                  <a:lnTo>
                    <a:pt x="3810" y="0"/>
                  </a:lnTo>
                  <a:lnTo>
                    <a:pt x="10171" y="0"/>
                  </a:lnTo>
                  <a:lnTo>
                    <a:pt x="8895" y="7196"/>
                  </a:lnTo>
                  <a:lnTo>
                    <a:pt x="14739" y="0"/>
                  </a:lnTo>
                  <a:lnTo>
                    <a:pt x="21600" y="0"/>
                  </a:lnTo>
                  <a:lnTo>
                    <a:pt x="13222" y="10079"/>
                  </a:lnTo>
                  <a:lnTo>
                    <a:pt x="18807" y="21600"/>
                  </a:lnTo>
                  <a:lnTo>
                    <a:pt x="11188" y="21600"/>
                  </a:lnTo>
                  <a:lnTo>
                    <a:pt x="7628" y="1403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41428" y="95318"/>
              <a:ext cx="365662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92" y="16554"/>
                  </a:moveTo>
                  <a:cubicBezTo>
                    <a:pt x="7638" y="16554"/>
                    <a:pt x="7638" y="16554"/>
                    <a:pt x="7638" y="16554"/>
                  </a:cubicBezTo>
                  <a:cubicBezTo>
                    <a:pt x="9746" y="5046"/>
                    <a:pt x="9746" y="5046"/>
                    <a:pt x="9746" y="5046"/>
                  </a:cubicBezTo>
                  <a:cubicBezTo>
                    <a:pt x="11854" y="5046"/>
                    <a:pt x="11854" y="5046"/>
                    <a:pt x="11854" y="5046"/>
                  </a:cubicBezTo>
                  <a:cubicBezTo>
                    <a:pt x="12640" y="5046"/>
                    <a:pt x="15007" y="5400"/>
                    <a:pt x="14748" y="9725"/>
                  </a:cubicBezTo>
                  <a:cubicBezTo>
                    <a:pt x="14748" y="9725"/>
                    <a:pt x="14489" y="16554"/>
                    <a:pt x="10014" y="16554"/>
                  </a:cubicBezTo>
                  <a:cubicBezTo>
                    <a:pt x="8692" y="16554"/>
                    <a:pt x="8692" y="16554"/>
                    <a:pt x="8692" y="16554"/>
                  </a:cubicBezTo>
                  <a:cubicBezTo>
                    <a:pt x="8692" y="21600"/>
                    <a:pt x="8692" y="21600"/>
                    <a:pt x="8692" y="21600"/>
                  </a:cubicBezTo>
                  <a:cubicBezTo>
                    <a:pt x="12122" y="21600"/>
                    <a:pt x="12122" y="21600"/>
                    <a:pt x="12122" y="21600"/>
                  </a:cubicBezTo>
                  <a:cubicBezTo>
                    <a:pt x="16857" y="21600"/>
                    <a:pt x="21600" y="16554"/>
                    <a:pt x="21600" y="8992"/>
                  </a:cubicBezTo>
                  <a:cubicBezTo>
                    <a:pt x="21600" y="354"/>
                    <a:pt x="14489" y="0"/>
                    <a:pt x="14489" y="0"/>
                  </a:cubicBezTo>
                  <a:cubicBezTo>
                    <a:pt x="12640" y="0"/>
                    <a:pt x="12640" y="0"/>
                    <a:pt x="12640" y="0"/>
                  </a:cubicBezTo>
                  <a:cubicBezTo>
                    <a:pt x="3948" y="0"/>
                    <a:pt x="3948" y="0"/>
                    <a:pt x="3948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692" y="21600"/>
                    <a:pt x="8692" y="21600"/>
                    <a:pt x="8692" y="21600"/>
                  </a:cubicBezTo>
                  <a:lnTo>
                    <a:pt x="8692" y="165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863705" y="95318"/>
              <a:ext cx="365505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3950" y="0"/>
                  </a:lnTo>
                  <a:lnTo>
                    <a:pt x="11591" y="0"/>
                  </a:lnTo>
                  <a:lnTo>
                    <a:pt x="14496" y="12596"/>
                  </a:lnTo>
                  <a:lnTo>
                    <a:pt x="16864" y="0"/>
                  </a:lnTo>
                  <a:lnTo>
                    <a:pt x="21600" y="0"/>
                  </a:lnTo>
                  <a:lnTo>
                    <a:pt x="17918" y="21600"/>
                  </a:lnTo>
                  <a:lnTo>
                    <a:pt x="10009" y="21600"/>
                  </a:lnTo>
                  <a:lnTo>
                    <a:pt x="7114" y="8637"/>
                  </a:lnTo>
                  <a:lnTo>
                    <a:pt x="4736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0" y="0"/>
              <a:ext cx="236365" cy="20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0" y="0"/>
              <a:ext cx="503879" cy="4497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62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11627"/>
                  </a:lnTo>
                  <a:lnTo>
                    <a:pt x="116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 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/>
          <p:nvPr/>
        </p:nvSpPr>
        <p:spPr>
          <a:xfrm flipH="1">
            <a:off x="457293" y="4872890"/>
            <a:ext cx="12701" cy="38910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27"/>
          <p:cNvGrpSpPr/>
          <p:nvPr/>
        </p:nvGrpSpPr>
        <p:grpSpPr>
          <a:xfrm>
            <a:off x="-1" y="-1996"/>
            <a:ext cx="8266833" cy="5147750"/>
            <a:chOff x="0" y="0"/>
            <a:chExt cx="8266831" cy="5147748"/>
          </a:xfrm>
        </p:grpSpPr>
        <p:grpSp>
          <p:nvGrpSpPr>
            <p:cNvPr id="213" name="Google Shape;213;p27"/>
            <p:cNvGrpSpPr/>
            <p:nvPr/>
          </p:nvGrpSpPr>
          <p:grpSpPr>
            <a:xfrm>
              <a:off x="0" y="3900"/>
              <a:ext cx="8266831" cy="5143848"/>
              <a:chOff x="0" y="0"/>
              <a:chExt cx="8266830" cy="5143847"/>
            </a:xfrm>
          </p:grpSpPr>
          <p:sp>
            <p:nvSpPr>
              <p:cNvPr id="214" name="Google Shape;214;p27"/>
              <p:cNvSpPr/>
              <p:nvPr/>
            </p:nvSpPr>
            <p:spPr>
              <a:xfrm>
                <a:off x="2690364" y="0"/>
                <a:ext cx="5576466" cy="514037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4C3F1"/>
              </a:solidFill>
              <a:ln w="9525" cap="flat" cmpd="sng">
                <a:solidFill>
                  <a:srgbClr val="54C3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2690364" y="0"/>
                <a:ext cx="2789925" cy="257356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54C3F1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0" y="45"/>
                <a:ext cx="2690278" cy="5143802"/>
              </a:xfrm>
              <a:prstGeom prst="rect">
                <a:avLst/>
              </a:prstGeom>
              <a:solidFill>
                <a:srgbClr val="54C3F1"/>
              </a:solidFill>
              <a:ln w="9525" cap="flat" cmpd="sng">
                <a:solidFill>
                  <a:srgbClr val="54C3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" name="Google Shape;217;p27"/>
            <p:cNvSpPr/>
            <p:nvPr/>
          </p:nvSpPr>
          <p:spPr>
            <a:xfrm>
              <a:off x="0" y="0"/>
              <a:ext cx="3485441" cy="3485440"/>
            </a:xfrm>
            <a:prstGeom prst="rect">
              <a:avLst/>
            </a:prstGeom>
            <a:gradFill>
              <a:gsLst>
                <a:gs pos="0">
                  <a:srgbClr val="CBEDFB"/>
                </a:gs>
                <a:gs pos="47000">
                  <a:srgbClr val="54C3F1"/>
                </a:gs>
                <a:gs pos="100000">
                  <a:srgbClr val="54C3F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457171" y="1203299"/>
            <a:ext cx="4108501" cy="8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Font typeface="Calibri"/>
              <a:buNone/>
              <a:defRPr sz="3300" b="1">
                <a:solidFill>
                  <a:srgbClr val="555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457171" y="2416167"/>
            <a:ext cx="3459302" cy="16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grpSp>
        <p:nvGrpSpPr>
          <p:cNvPr id="220" name="Google Shape;220;p27"/>
          <p:cNvGrpSpPr/>
          <p:nvPr/>
        </p:nvGrpSpPr>
        <p:grpSpPr>
          <a:xfrm>
            <a:off x="471462" y="448031"/>
            <a:ext cx="2229211" cy="449732"/>
            <a:chOff x="0" y="0"/>
            <a:chExt cx="2229210" cy="449730"/>
          </a:xfrm>
        </p:grpSpPr>
        <p:sp>
          <p:nvSpPr>
            <p:cNvPr id="221" name="Google Shape;221;p27"/>
            <p:cNvSpPr/>
            <p:nvPr/>
          </p:nvSpPr>
          <p:spPr>
            <a:xfrm>
              <a:off x="1150218" y="95318"/>
              <a:ext cx="187215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06" y="21600"/>
                  </a:moveTo>
                  <a:lnTo>
                    <a:pt x="21600" y="0"/>
                  </a:lnTo>
                  <a:lnTo>
                    <a:pt x="7730" y="0"/>
                  </a:lnTo>
                  <a:lnTo>
                    <a:pt x="0" y="21600"/>
                  </a:lnTo>
                  <a:lnTo>
                    <a:pt x="13906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784709" y="95318"/>
              <a:ext cx="329972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10" y="12596"/>
                  </a:moveTo>
                  <a:lnTo>
                    <a:pt x="9048" y="12596"/>
                  </a:lnTo>
                  <a:lnTo>
                    <a:pt x="11978" y="6121"/>
                  </a:lnTo>
                  <a:lnTo>
                    <a:pt x="12839" y="12596"/>
                  </a:lnTo>
                  <a:lnTo>
                    <a:pt x="10810" y="12596"/>
                  </a:lnTo>
                  <a:lnTo>
                    <a:pt x="10810" y="17996"/>
                  </a:lnTo>
                  <a:lnTo>
                    <a:pt x="13720" y="17996"/>
                  </a:lnTo>
                  <a:lnTo>
                    <a:pt x="14315" y="21600"/>
                  </a:lnTo>
                  <a:lnTo>
                    <a:pt x="21600" y="21600"/>
                  </a:lnTo>
                  <a:lnTo>
                    <a:pt x="18393" y="0"/>
                  </a:lnTo>
                  <a:lnTo>
                    <a:pt x="9929" y="0"/>
                  </a:lnTo>
                  <a:lnTo>
                    <a:pt x="0" y="21600"/>
                  </a:lnTo>
                  <a:lnTo>
                    <a:pt x="4970" y="21600"/>
                  </a:lnTo>
                  <a:lnTo>
                    <a:pt x="6712" y="17996"/>
                  </a:lnTo>
                  <a:lnTo>
                    <a:pt x="10810" y="17996"/>
                  </a:lnTo>
                  <a:lnTo>
                    <a:pt x="10810" y="125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1685412" y="95318"/>
              <a:ext cx="187057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00" y="21600"/>
                  </a:moveTo>
                  <a:lnTo>
                    <a:pt x="21600" y="0"/>
                  </a:lnTo>
                  <a:lnTo>
                    <a:pt x="7718" y="0"/>
                  </a:lnTo>
                  <a:lnTo>
                    <a:pt x="0" y="21600"/>
                  </a:lnTo>
                  <a:lnTo>
                    <a:pt x="13900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1324129" y="95318"/>
              <a:ext cx="378967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628" y="14037"/>
                  </a:moveTo>
                  <a:lnTo>
                    <a:pt x="6352" y="21600"/>
                  </a:lnTo>
                  <a:lnTo>
                    <a:pt x="0" y="21600"/>
                  </a:lnTo>
                  <a:lnTo>
                    <a:pt x="3810" y="0"/>
                  </a:lnTo>
                  <a:lnTo>
                    <a:pt x="10171" y="0"/>
                  </a:lnTo>
                  <a:lnTo>
                    <a:pt x="8895" y="7196"/>
                  </a:lnTo>
                  <a:lnTo>
                    <a:pt x="14739" y="0"/>
                  </a:lnTo>
                  <a:lnTo>
                    <a:pt x="21600" y="0"/>
                  </a:lnTo>
                  <a:lnTo>
                    <a:pt x="13222" y="10079"/>
                  </a:lnTo>
                  <a:lnTo>
                    <a:pt x="18807" y="21600"/>
                  </a:lnTo>
                  <a:lnTo>
                    <a:pt x="11188" y="21600"/>
                  </a:lnTo>
                  <a:lnTo>
                    <a:pt x="7628" y="1403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441428" y="95318"/>
              <a:ext cx="365662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92" y="16554"/>
                  </a:moveTo>
                  <a:cubicBezTo>
                    <a:pt x="7638" y="16554"/>
                    <a:pt x="7638" y="16554"/>
                    <a:pt x="7638" y="16554"/>
                  </a:cubicBezTo>
                  <a:cubicBezTo>
                    <a:pt x="9746" y="5046"/>
                    <a:pt x="9746" y="5046"/>
                    <a:pt x="9746" y="5046"/>
                  </a:cubicBezTo>
                  <a:cubicBezTo>
                    <a:pt x="11854" y="5046"/>
                    <a:pt x="11854" y="5046"/>
                    <a:pt x="11854" y="5046"/>
                  </a:cubicBezTo>
                  <a:cubicBezTo>
                    <a:pt x="12640" y="5046"/>
                    <a:pt x="15007" y="5400"/>
                    <a:pt x="14748" y="9725"/>
                  </a:cubicBezTo>
                  <a:cubicBezTo>
                    <a:pt x="14748" y="9725"/>
                    <a:pt x="14489" y="16554"/>
                    <a:pt x="10014" y="16554"/>
                  </a:cubicBezTo>
                  <a:cubicBezTo>
                    <a:pt x="8692" y="16554"/>
                    <a:pt x="8692" y="16554"/>
                    <a:pt x="8692" y="16554"/>
                  </a:cubicBezTo>
                  <a:cubicBezTo>
                    <a:pt x="8692" y="21600"/>
                    <a:pt x="8692" y="21600"/>
                    <a:pt x="8692" y="21600"/>
                  </a:cubicBezTo>
                  <a:cubicBezTo>
                    <a:pt x="12122" y="21600"/>
                    <a:pt x="12122" y="21600"/>
                    <a:pt x="12122" y="21600"/>
                  </a:cubicBezTo>
                  <a:cubicBezTo>
                    <a:pt x="16857" y="21600"/>
                    <a:pt x="21600" y="16554"/>
                    <a:pt x="21600" y="8992"/>
                  </a:cubicBezTo>
                  <a:cubicBezTo>
                    <a:pt x="21600" y="354"/>
                    <a:pt x="14489" y="0"/>
                    <a:pt x="14489" y="0"/>
                  </a:cubicBezTo>
                  <a:cubicBezTo>
                    <a:pt x="12640" y="0"/>
                    <a:pt x="12640" y="0"/>
                    <a:pt x="12640" y="0"/>
                  </a:cubicBezTo>
                  <a:cubicBezTo>
                    <a:pt x="3948" y="0"/>
                    <a:pt x="3948" y="0"/>
                    <a:pt x="3948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692" y="21600"/>
                    <a:pt x="8692" y="21600"/>
                    <a:pt x="8692" y="21600"/>
                  </a:cubicBezTo>
                  <a:lnTo>
                    <a:pt x="8692" y="165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1863705" y="95318"/>
              <a:ext cx="365505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3950" y="0"/>
                  </a:lnTo>
                  <a:lnTo>
                    <a:pt x="11591" y="0"/>
                  </a:lnTo>
                  <a:lnTo>
                    <a:pt x="14496" y="12596"/>
                  </a:lnTo>
                  <a:lnTo>
                    <a:pt x="16864" y="0"/>
                  </a:lnTo>
                  <a:lnTo>
                    <a:pt x="21600" y="0"/>
                  </a:lnTo>
                  <a:lnTo>
                    <a:pt x="17918" y="21600"/>
                  </a:lnTo>
                  <a:lnTo>
                    <a:pt x="10009" y="21600"/>
                  </a:lnTo>
                  <a:lnTo>
                    <a:pt x="7114" y="8637"/>
                  </a:lnTo>
                  <a:lnTo>
                    <a:pt x="4736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0" y="0"/>
              <a:ext cx="236365" cy="20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0" y="0"/>
              <a:ext cx="503879" cy="4497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62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11627"/>
                  </a:lnTo>
                  <a:lnTo>
                    <a:pt x="116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27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457171" y="1203299"/>
            <a:ext cx="8228702" cy="320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alf Slide • Dark">
  <p:cSld name="Half Slide • Dar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/>
          <p:nvPr/>
        </p:nvSpPr>
        <p:spPr>
          <a:xfrm flipH="1">
            <a:off x="457293" y="4872890"/>
            <a:ext cx="12701" cy="38910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0"/>
          <p:cNvSpPr/>
          <p:nvPr/>
        </p:nvSpPr>
        <p:spPr>
          <a:xfrm>
            <a:off x="0" y="-2000"/>
            <a:ext cx="4624200" cy="5143501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457175" y="1203300"/>
            <a:ext cx="3749100" cy="8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>
            <a:off x="457171" y="2416167"/>
            <a:ext cx="3459302" cy="16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grpSp>
        <p:nvGrpSpPr>
          <p:cNvPr id="249" name="Google Shape;249;p30"/>
          <p:cNvGrpSpPr/>
          <p:nvPr/>
        </p:nvGrpSpPr>
        <p:grpSpPr>
          <a:xfrm>
            <a:off x="7884000" y="4788363"/>
            <a:ext cx="1065762" cy="215798"/>
            <a:chOff x="0" y="0"/>
            <a:chExt cx="1065761" cy="215797"/>
          </a:xfrm>
        </p:grpSpPr>
        <p:sp>
          <p:nvSpPr>
            <p:cNvPr id="250" name="Google Shape;250;p30"/>
            <p:cNvSpPr/>
            <p:nvPr/>
          </p:nvSpPr>
          <p:spPr>
            <a:xfrm>
              <a:off x="208467" y="46708"/>
              <a:ext cx="857294" cy="1215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57" y="0"/>
                  </a:moveTo>
                  <a:cubicBezTo>
                    <a:pt x="10789" y="0"/>
                    <a:pt x="10789" y="0"/>
                    <a:pt x="10789" y="0"/>
                  </a:cubicBezTo>
                  <a:cubicBezTo>
                    <a:pt x="9981" y="21600"/>
                    <a:pt x="9981" y="21600"/>
                    <a:pt x="9981" y="21600"/>
                  </a:cubicBezTo>
                  <a:cubicBezTo>
                    <a:pt x="8650" y="21600"/>
                    <a:pt x="8650" y="21600"/>
                    <a:pt x="8650" y="21600"/>
                  </a:cubicBezTo>
                  <a:lnTo>
                    <a:pt x="9457" y="0"/>
                  </a:lnTo>
                  <a:moveTo>
                    <a:pt x="15993" y="0"/>
                  </a:moveTo>
                  <a:cubicBezTo>
                    <a:pt x="17325" y="0"/>
                    <a:pt x="17325" y="0"/>
                    <a:pt x="17325" y="0"/>
                  </a:cubicBezTo>
                  <a:cubicBezTo>
                    <a:pt x="16517" y="21600"/>
                    <a:pt x="16517" y="21600"/>
                    <a:pt x="16517" y="21600"/>
                  </a:cubicBezTo>
                  <a:cubicBezTo>
                    <a:pt x="15186" y="21600"/>
                    <a:pt x="15186" y="21600"/>
                    <a:pt x="15186" y="21600"/>
                  </a:cubicBezTo>
                  <a:lnTo>
                    <a:pt x="15993" y="0"/>
                  </a:lnTo>
                  <a:moveTo>
                    <a:pt x="11575" y="0"/>
                  </a:moveTo>
                  <a:cubicBezTo>
                    <a:pt x="12902" y="0"/>
                    <a:pt x="12902" y="0"/>
                    <a:pt x="12902" y="0"/>
                  </a:cubicBezTo>
                  <a:cubicBezTo>
                    <a:pt x="12618" y="7166"/>
                    <a:pt x="12618" y="7166"/>
                    <a:pt x="12618" y="7166"/>
                  </a:cubicBezTo>
                  <a:cubicBezTo>
                    <a:pt x="13832" y="0"/>
                    <a:pt x="13832" y="0"/>
                    <a:pt x="13832" y="0"/>
                  </a:cubicBezTo>
                  <a:cubicBezTo>
                    <a:pt x="15138" y="0"/>
                    <a:pt x="15138" y="0"/>
                    <a:pt x="15138" y="0"/>
                  </a:cubicBezTo>
                  <a:cubicBezTo>
                    <a:pt x="13426" y="10245"/>
                    <a:pt x="13426" y="10245"/>
                    <a:pt x="13426" y="10245"/>
                  </a:cubicBezTo>
                  <a:cubicBezTo>
                    <a:pt x="14640" y="21600"/>
                    <a:pt x="14640" y="21600"/>
                    <a:pt x="14640" y="21600"/>
                  </a:cubicBezTo>
                  <a:cubicBezTo>
                    <a:pt x="13142" y="21600"/>
                    <a:pt x="13142" y="21600"/>
                    <a:pt x="13142" y="21600"/>
                  </a:cubicBezTo>
                  <a:cubicBezTo>
                    <a:pt x="12357" y="14307"/>
                    <a:pt x="12357" y="14307"/>
                    <a:pt x="12357" y="14307"/>
                  </a:cubicBezTo>
                  <a:cubicBezTo>
                    <a:pt x="12095" y="21600"/>
                    <a:pt x="12095" y="21600"/>
                    <a:pt x="12095" y="21600"/>
                  </a:cubicBezTo>
                  <a:cubicBezTo>
                    <a:pt x="10763" y="21600"/>
                    <a:pt x="10763" y="21600"/>
                    <a:pt x="10763" y="21600"/>
                  </a:cubicBezTo>
                  <a:lnTo>
                    <a:pt x="11575" y="0"/>
                  </a:lnTo>
                  <a:moveTo>
                    <a:pt x="20722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0792" y="21600"/>
                    <a:pt x="20792" y="21600"/>
                    <a:pt x="20792" y="21600"/>
                  </a:cubicBezTo>
                  <a:cubicBezTo>
                    <a:pt x="19320" y="21600"/>
                    <a:pt x="19320" y="21600"/>
                    <a:pt x="19320" y="21600"/>
                  </a:cubicBezTo>
                  <a:cubicBezTo>
                    <a:pt x="18631" y="9261"/>
                    <a:pt x="18631" y="9261"/>
                    <a:pt x="18631" y="9261"/>
                  </a:cubicBezTo>
                  <a:cubicBezTo>
                    <a:pt x="18181" y="21600"/>
                    <a:pt x="18181" y="21600"/>
                    <a:pt x="18181" y="21600"/>
                  </a:cubicBezTo>
                  <a:cubicBezTo>
                    <a:pt x="17299" y="21600"/>
                    <a:pt x="17299" y="21600"/>
                    <a:pt x="17299" y="21600"/>
                  </a:cubicBezTo>
                  <a:cubicBezTo>
                    <a:pt x="18107" y="0"/>
                    <a:pt x="18107" y="0"/>
                    <a:pt x="18107" y="0"/>
                  </a:cubicBezTo>
                  <a:cubicBezTo>
                    <a:pt x="19534" y="0"/>
                    <a:pt x="19534" y="0"/>
                    <a:pt x="19534" y="0"/>
                  </a:cubicBezTo>
                  <a:cubicBezTo>
                    <a:pt x="20246" y="12516"/>
                    <a:pt x="20246" y="12516"/>
                    <a:pt x="20246" y="12516"/>
                  </a:cubicBezTo>
                  <a:lnTo>
                    <a:pt x="20722" y="0"/>
                  </a:lnTo>
                  <a:moveTo>
                    <a:pt x="6108" y="0"/>
                  </a:moveTo>
                  <a:cubicBezTo>
                    <a:pt x="7580" y="0"/>
                    <a:pt x="7580" y="0"/>
                    <a:pt x="7580" y="0"/>
                  </a:cubicBezTo>
                  <a:cubicBezTo>
                    <a:pt x="8174" y="21600"/>
                    <a:pt x="8174" y="21600"/>
                    <a:pt x="8174" y="21600"/>
                  </a:cubicBezTo>
                  <a:cubicBezTo>
                    <a:pt x="6842" y="21600"/>
                    <a:pt x="6842" y="21600"/>
                    <a:pt x="6842" y="21600"/>
                  </a:cubicBezTo>
                  <a:cubicBezTo>
                    <a:pt x="6750" y="18017"/>
                    <a:pt x="6750" y="18017"/>
                    <a:pt x="6750" y="18017"/>
                  </a:cubicBezTo>
                  <a:cubicBezTo>
                    <a:pt x="5345" y="18017"/>
                    <a:pt x="5345" y="18017"/>
                    <a:pt x="5345" y="18017"/>
                  </a:cubicBezTo>
                  <a:cubicBezTo>
                    <a:pt x="5061" y="21600"/>
                    <a:pt x="5061" y="21600"/>
                    <a:pt x="5061" y="21600"/>
                  </a:cubicBezTo>
                  <a:cubicBezTo>
                    <a:pt x="4327" y="21600"/>
                    <a:pt x="4327" y="21600"/>
                    <a:pt x="4327" y="21600"/>
                  </a:cubicBezTo>
                  <a:lnTo>
                    <a:pt x="6108" y="0"/>
                  </a:lnTo>
                  <a:moveTo>
                    <a:pt x="6392" y="5375"/>
                  </a:moveTo>
                  <a:cubicBezTo>
                    <a:pt x="5798" y="12516"/>
                    <a:pt x="5798" y="12516"/>
                    <a:pt x="5798" y="12516"/>
                  </a:cubicBezTo>
                  <a:cubicBezTo>
                    <a:pt x="6606" y="12516"/>
                    <a:pt x="6606" y="12516"/>
                    <a:pt x="6606" y="12516"/>
                  </a:cubicBezTo>
                  <a:lnTo>
                    <a:pt x="6392" y="5375"/>
                  </a:lnTo>
                  <a:moveTo>
                    <a:pt x="1948" y="5047"/>
                  </a:moveTo>
                  <a:cubicBezTo>
                    <a:pt x="2353" y="5047"/>
                    <a:pt x="2353" y="5047"/>
                    <a:pt x="2353" y="5047"/>
                  </a:cubicBezTo>
                  <a:cubicBezTo>
                    <a:pt x="2755" y="5047"/>
                    <a:pt x="3113" y="5854"/>
                    <a:pt x="3065" y="10245"/>
                  </a:cubicBezTo>
                  <a:cubicBezTo>
                    <a:pt x="2995" y="14156"/>
                    <a:pt x="2637" y="17209"/>
                    <a:pt x="1804" y="17209"/>
                  </a:cubicBezTo>
                  <a:cubicBezTo>
                    <a:pt x="1498" y="17209"/>
                    <a:pt x="1498" y="17209"/>
                    <a:pt x="1498" y="17209"/>
                  </a:cubicBezTo>
                  <a:lnTo>
                    <a:pt x="1948" y="5047"/>
                  </a:lnTo>
                  <a:moveTo>
                    <a:pt x="0" y="21600"/>
                  </a:moveTo>
                  <a:cubicBezTo>
                    <a:pt x="2471" y="21600"/>
                    <a:pt x="2471" y="21600"/>
                    <a:pt x="2471" y="21600"/>
                  </a:cubicBezTo>
                  <a:cubicBezTo>
                    <a:pt x="3327" y="21600"/>
                    <a:pt x="4371" y="17537"/>
                    <a:pt x="4371" y="9589"/>
                  </a:cubicBezTo>
                  <a:cubicBezTo>
                    <a:pt x="4371" y="3911"/>
                    <a:pt x="3895" y="0"/>
                    <a:pt x="2781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0" y="21600"/>
                  </a:lnTo>
                </a:path>
              </a:pathLst>
            </a:cu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0" y="0"/>
              <a:ext cx="241407" cy="2157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54C3F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0" y="0"/>
              <a:ext cx="120777" cy="1080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">
  <p:cSld name="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1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•"/>
              <a:defRPr sz="1300">
                <a:solidFill>
                  <a:srgbClr val="353535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–"/>
              <a:defRPr sz="1300">
                <a:solidFill>
                  <a:srgbClr val="353535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»"/>
              <a:defRPr sz="1300"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body" idx="2"/>
          </p:nvPr>
        </p:nvSpPr>
        <p:spPr>
          <a:xfrm>
            <a:off x="1371600" y="895350"/>
            <a:ext cx="6400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 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802" cy="85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300"/>
              <a:buFont typeface="Calibri"/>
              <a:buNone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32"/>
          <p:cNvGrpSpPr/>
          <p:nvPr/>
        </p:nvGrpSpPr>
        <p:grpSpPr>
          <a:xfrm>
            <a:off x="7659612" y="4711291"/>
            <a:ext cx="1304072" cy="272289"/>
            <a:chOff x="0" y="0"/>
            <a:chExt cx="1304070" cy="272287"/>
          </a:xfrm>
        </p:grpSpPr>
        <p:sp>
          <p:nvSpPr>
            <p:cNvPr id="263" name="Google Shape;263;p32"/>
            <p:cNvSpPr/>
            <p:nvPr/>
          </p:nvSpPr>
          <p:spPr>
            <a:xfrm>
              <a:off x="255081" y="58935"/>
              <a:ext cx="1048989" cy="153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57" y="0"/>
                  </a:moveTo>
                  <a:cubicBezTo>
                    <a:pt x="10789" y="0"/>
                    <a:pt x="10789" y="0"/>
                    <a:pt x="10789" y="0"/>
                  </a:cubicBezTo>
                  <a:cubicBezTo>
                    <a:pt x="9981" y="21600"/>
                    <a:pt x="9981" y="21600"/>
                    <a:pt x="9981" y="21600"/>
                  </a:cubicBezTo>
                  <a:cubicBezTo>
                    <a:pt x="8650" y="21600"/>
                    <a:pt x="8650" y="21600"/>
                    <a:pt x="8650" y="21600"/>
                  </a:cubicBezTo>
                  <a:lnTo>
                    <a:pt x="9457" y="0"/>
                  </a:lnTo>
                  <a:moveTo>
                    <a:pt x="15993" y="0"/>
                  </a:moveTo>
                  <a:cubicBezTo>
                    <a:pt x="17325" y="0"/>
                    <a:pt x="17325" y="0"/>
                    <a:pt x="17325" y="0"/>
                  </a:cubicBezTo>
                  <a:cubicBezTo>
                    <a:pt x="16517" y="21600"/>
                    <a:pt x="16517" y="21600"/>
                    <a:pt x="16517" y="21600"/>
                  </a:cubicBezTo>
                  <a:cubicBezTo>
                    <a:pt x="15186" y="21600"/>
                    <a:pt x="15186" y="21600"/>
                    <a:pt x="15186" y="21600"/>
                  </a:cubicBezTo>
                  <a:lnTo>
                    <a:pt x="15993" y="0"/>
                  </a:lnTo>
                  <a:moveTo>
                    <a:pt x="11575" y="0"/>
                  </a:moveTo>
                  <a:cubicBezTo>
                    <a:pt x="12902" y="0"/>
                    <a:pt x="12902" y="0"/>
                    <a:pt x="12902" y="0"/>
                  </a:cubicBezTo>
                  <a:cubicBezTo>
                    <a:pt x="12618" y="7166"/>
                    <a:pt x="12618" y="7166"/>
                    <a:pt x="12618" y="7166"/>
                  </a:cubicBezTo>
                  <a:cubicBezTo>
                    <a:pt x="13832" y="0"/>
                    <a:pt x="13832" y="0"/>
                    <a:pt x="13832" y="0"/>
                  </a:cubicBezTo>
                  <a:cubicBezTo>
                    <a:pt x="15138" y="0"/>
                    <a:pt x="15138" y="0"/>
                    <a:pt x="15138" y="0"/>
                  </a:cubicBezTo>
                  <a:cubicBezTo>
                    <a:pt x="13426" y="10245"/>
                    <a:pt x="13426" y="10245"/>
                    <a:pt x="13426" y="10245"/>
                  </a:cubicBezTo>
                  <a:cubicBezTo>
                    <a:pt x="14640" y="21600"/>
                    <a:pt x="14640" y="21600"/>
                    <a:pt x="14640" y="21600"/>
                  </a:cubicBezTo>
                  <a:cubicBezTo>
                    <a:pt x="13142" y="21600"/>
                    <a:pt x="13142" y="21600"/>
                    <a:pt x="13142" y="21600"/>
                  </a:cubicBezTo>
                  <a:cubicBezTo>
                    <a:pt x="12357" y="14307"/>
                    <a:pt x="12357" y="14307"/>
                    <a:pt x="12357" y="14307"/>
                  </a:cubicBezTo>
                  <a:cubicBezTo>
                    <a:pt x="12095" y="21600"/>
                    <a:pt x="12095" y="21600"/>
                    <a:pt x="12095" y="21600"/>
                  </a:cubicBezTo>
                  <a:cubicBezTo>
                    <a:pt x="10763" y="21600"/>
                    <a:pt x="10763" y="21600"/>
                    <a:pt x="10763" y="21600"/>
                  </a:cubicBezTo>
                  <a:lnTo>
                    <a:pt x="11575" y="0"/>
                  </a:lnTo>
                  <a:moveTo>
                    <a:pt x="20722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0792" y="21600"/>
                    <a:pt x="20792" y="21600"/>
                    <a:pt x="20792" y="21600"/>
                  </a:cubicBezTo>
                  <a:cubicBezTo>
                    <a:pt x="19320" y="21600"/>
                    <a:pt x="19320" y="21600"/>
                    <a:pt x="19320" y="21600"/>
                  </a:cubicBezTo>
                  <a:cubicBezTo>
                    <a:pt x="18631" y="9261"/>
                    <a:pt x="18631" y="9261"/>
                    <a:pt x="18631" y="9261"/>
                  </a:cubicBezTo>
                  <a:cubicBezTo>
                    <a:pt x="18181" y="21600"/>
                    <a:pt x="18181" y="21600"/>
                    <a:pt x="18181" y="21600"/>
                  </a:cubicBezTo>
                  <a:cubicBezTo>
                    <a:pt x="17299" y="21600"/>
                    <a:pt x="17299" y="21600"/>
                    <a:pt x="17299" y="21600"/>
                  </a:cubicBezTo>
                  <a:cubicBezTo>
                    <a:pt x="18107" y="0"/>
                    <a:pt x="18107" y="0"/>
                    <a:pt x="18107" y="0"/>
                  </a:cubicBezTo>
                  <a:cubicBezTo>
                    <a:pt x="19534" y="0"/>
                    <a:pt x="19534" y="0"/>
                    <a:pt x="19534" y="0"/>
                  </a:cubicBezTo>
                  <a:cubicBezTo>
                    <a:pt x="20246" y="12516"/>
                    <a:pt x="20246" y="12516"/>
                    <a:pt x="20246" y="12516"/>
                  </a:cubicBezTo>
                  <a:lnTo>
                    <a:pt x="20722" y="0"/>
                  </a:lnTo>
                  <a:moveTo>
                    <a:pt x="6108" y="0"/>
                  </a:moveTo>
                  <a:cubicBezTo>
                    <a:pt x="7580" y="0"/>
                    <a:pt x="7580" y="0"/>
                    <a:pt x="7580" y="0"/>
                  </a:cubicBezTo>
                  <a:cubicBezTo>
                    <a:pt x="8174" y="21600"/>
                    <a:pt x="8174" y="21600"/>
                    <a:pt x="8174" y="21600"/>
                  </a:cubicBezTo>
                  <a:cubicBezTo>
                    <a:pt x="6842" y="21600"/>
                    <a:pt x="6842" y="21600"/>
                    <a:pt x="6842" y="21600"/>
                  </a:cubicBezTo>
                  <a:cubicBezTo>
                    <a:pt x="6750" y="18017"/>
                    <a:pt x="6750" y="18017"/>
                    <a:pt x="6750" y="18017"/>
                  </a:cubicBezTo>
                  <a:cubicBezTo>
                    <a:pt x="5345" y="18017"/>
                    <a:pt x="5345" y="18017"/>
                    <a:pt x="5345" y="18017"/>
                  </a:cubicBezTo>
                  <a:cubicBezTo>
                    <a:pt x="5061" y="21600"/>
                    <a:pt x="5061" y="21600"/>
                    <a:pt x="5061" y="21600"/>
                  </a:cubicBezTo>
                  <a:cubicBezTo>
                    <a:pt x="4327" y="21600"/>
                    <a:pt x="4327" y="21600"/>
                    <a:pt x="4327" y="21600"/>
                  </a:cubicBezTo>
                  <a:lnTo>
                    <a:pt x="6108" y="0"/>
                  </a:lnTo>
                  <a:moveTo>
                    <a:pt x="6392" y="5375"/>
                  </a:moveTo>
                  <a:cubicBezTo>
                    <a:pt x="5798" y="12516"/>
                    <a:pt x="5798" y="12516"/>
                    <a:pt x="5798" y="12516"/>
                  </a:cubicBezTo>
                  <a:cubicBezTo>
                    <a:pt x="6606" y="12516"/>
                    <a:pt x="6606" y="12516"/>
                    <a:pt x="6606" y="12516"/>
                  </a:cubicBezTo>
                  <a:lnTo>
                    <a:pt x="6392" y="5375"/>
                  </a:lnTo>
                  <a:moveTo>
                    <a:pt x="1948" y="5047"/>
                  </a:moveTo>
                  <a:cubicBezTo>
                    <a:pt x="2353" y="5047"/>
                    <a:pt x="2353" y="5047"/>
                    <a:pt x="2353" y="5047"/>
                  </a:cubicBezTo>
                  <a:cubicBezTo>
                    <a:pt x="2755" y="5047"/>
                    <a:pt x="3113" y="5854"/>
                    <a:pt x="3065" y="10245"/>
                  </a:cubicBezTo>
                  <a:cubicBezTo>
                    <a:pt x="2995" y="14156"/>
                    <a:pt x="2637" y="17209"/>
                    <a:pt x="1804" y="17209"/>
                  </a:cubicBezTo>
                  <a:cubicBezTo>
                    <a:pt x="1498" y="17209"/>
                    <a:pt x="1498" y="17209"/>
                    <a:pt x="1498" y="17209"/>
                  </a:cubicBezTo>
                  <a:lnTo>
                    <a:pt x="1948" y="5047"/>
                  </a:lnTo>
                  <a:moveTo>
                    <a:pt x="0" y="21600"/>
                  </a:moveTo>
                  <a:cubicBezTo>
                    <a:pt x="2471" y="21600"/>
                    <a:pt x="2471" y="21600"/>
                    <a:pt x="2471" y="21600"/>
                  </a:cubicBezTo>
                  <a:cubicBezTo>
                    <a:pt x="3327" y="21600"/>
                    <a:pt x="4371" y="17537"/>
                    <a:pt x="4371" y="9589"/>
                  </a:cubicBezTo>
                  <a:cubicBezTo>
                    <a:pt x="4371" y="3911"/>
                    <a:pt x="3895" y="0"/>
                    <a:pt x="2781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0" y="21600"/>
                  </a:lnTo>
                </a:path>
              </a:pathLst>
            </a:cu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0" y="0"/>
              <a:ext cx="295387" cy="2722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54C3F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0" y="0"/>
              <a:ext cx="147783" cy="1363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32"/>
          <p:cNvSpPr txBox="1">
            <a:spLocks noGrp="1"/>
          </p:cNvSpPr>
          <p:nvPr>
            <p:ph type="sldNum" idx="12"/>
          </p:nvPr>
        </p:nvSpPr>
        <p:spPr>
          <a:xfrm>
            <a:off x="5543" y="4754305"/>
            <a:ext cx="454340" cy="46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9300" tIns="169300" rIns="169300" bIns="1693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800"/>
              <a:buFont typeface="Calibri"/>
              <a:buNone/>
              <a:defRPr sz="800"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C">
  <p:cSld name="TOC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3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3"/>
          <p:cNvCxnSpPr/>
          <p:nvPr/>
        </p:nvCxnSpPr>
        <p:spPr>
          <a:xfrm>
            <a:off x="685801" y="-323850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33"/>
          <p:cNvCxnSpPr/>
          <p:nvPr/>
        </p:nvCxnSpPr>
        <p:spPr>
          <a:xfrm>
            <a:off x="685801" y="200019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p33"/>
          <p:cNvCxnSpPr/>
          <p:nvPr/>
        </p:nvCxnSpPr>
        <p:spPr>
          <a:xfrm>
            <a:off x="685801" y="723885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33"/>
          <p:cNvCxnSpPr/>
          <p:nvPr/>
        </p:nvCxnSpPr>
        <p:spPr>
          <a:xfrm>
            <a:off x="685801" y="1247755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685801" y="1771623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33"/>
          <p:cNvCxnSpPr/>
          <p:nvPr/>
        </p:nvCxnSpPr>
        <p:spPr>
          <a:xfrm>
            <a:off x="685801" y="2819358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33"/>
          <p:cNvCxnSpPr/>
          <p:nvPr/>
        </p:nvCxnSpPr>
        <p:spPr>
          <a:xfrm>
            <a:off x="685801" y="2295491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33"/>
          <p:cNvCxnSpPr/>
          <p:nvPr/>
        </p:nvCxnSpPr>
        <p:spPr>
          <a:xfrm>
            <a:off x="685801" y="4390971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33"/>
          <p:cNvCxnSpPr/>
          <p:nvPr/>
        </p:nvCxnSpPr>
        <p:spPr>
          <a:xfrm>
            <a:off x="685801" y="3867094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33"/>
          <p:cNvCxnSpPr/>
          <p:nvPr/>
        </p:nvCxnSpPr>
        <p:spPr>
          <a:xfrm>
            <a:off x="685801" y="3343226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33"/>
          <p:cNvCxnSpPr/>
          <p:nvPr/>
        </p:nvCxnSpPr>
        <p:spPr>
          <a:xfrm>
            <a:off x="906896" y="-63694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33"/>
          <p:cNvCxnSpPr/>
          <p:nvPr/>
        </p:nvCxnSpPr>
        <p:spPr>
          <a:xfrm>
            <a:off x="906896" y="460173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906896" y="984041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906896" y="1507909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3" name="Google Shape;283;p33"/>
          <p:cNvCxnSpPr/>
          <p:nvPr/>
        </p:nvCxnSpPr>
        <p:spPr>
          <a:xfrm>
            <a:off x="906896" y="2031779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" name="Google Shape;284;p33"/>
          <p:cNvCxnSpPr/>
          <p:nvPr/>
        </p:nvCxnSpPr>
        <p:spPr>
          <a:xfrm>
            <a:off x="906896" y="2555646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" name="Google Shape;285;p33"/>
          <p:cNvCxnSpPr/>
          <p:nvPr/>
        </p:nvCxnSpPr>
        <p:spPr>
          <a:xfrm>
            <a:off x="906896" y="3079513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" name="Google Shape;286;p33"/>
          <p:cNvCxnSpPr/>
          <p:nvPr/>
        </p:nvCxnSpPr>
        <p:spPr>
          <a:xfrm>
            <a:off x="906896" y="3603381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p33"/>
          <p:cNvCxnSpPr/>
          <p:nvPr/>
        </p:nvCxnSpPr>
        <p:spPr>
          <a:xfrm>
            <a:off x="906896" y="4127250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p33"/>
          <p:cNvCxnSpPr/>
          <p:nvPr/>
        </p:nvCxnSpPr>
        <p:spPr>
          <a:xfrm>
            <a:off x="685801" y="2817769"/>
            <a:ext cx="550172" cy="1589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p33"/>
          <p:cNvCxnSpPr/>
          <p:nvPr/>
        </p:nvCxnSpPr>
        <p:spPr>
          <a:xfrm>
            <a:off x="906898" y="4675447"/>
            <a:ext cx="329075" cy="514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xfrm>
            <a:off x="1371600" y="201605"/>
            <a:ext cx="6400800" cy="427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L="457200" lvl="0" indent="-3365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700"/>
              <a:buFont typeface="Calibri"/>
              <a:buAutoNum type="arabicPeriod"/>
              <a:defRPr>
                <a:solidFill>
                  <a:srgbClr val="0083C1"/>
                </a:solidFill>
              </a:defRPr>
            </a:lvl1pPr>
            <a:lvl2pPr marL="914400" lvl="1" indent="-3365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700"/>
              <a:buFont typeface="Calibri"/>
              <a:buAutoNum type="alphaUcPeriod"/>
              <a:defRPr>
                <a:solidFill>
                  <a:srgbClr val="0083C1"/>
                </a:solidFill>
              </a:defRPr>
            </a:lvl2pPr>
            <a:lvl3pPr marL="1371600" lvl="2" indent="-3365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700"/>
              <a:buFont typeface="Calibri"/>
              <a:buChar char="•"/>
              <a:defRPr>
                <a:solidFill>
                  <a:srgbClr val="0083C1"/>
                </a:solidFill>
              </a:defRPr>
            </a:lvl3pPr>
            <a:lvl4pPr marL="1828800" lvl="3" indent="-3365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700"/>
              <a:buFont typeface="Calibri"/>
              <a:buChar char="–"/>
              <a:defRPr>
                <a:solidFill>
                  <a:srgbClr val="0083C1"/>
                </a:solidFill>
              </a:defRPr>
            </a:lvl4pPr>
            <a:lvl5pPr marL="2286000" lvl="4" indent="-3365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83C1"/>
              </a:buClr>
              <a:buSzPts val="1700"/>
              <a:buFont typeface="Calibri"/>
              <a:buChar char="»"/>
              <a:defRPr>
                <a:solidFill>
                  <a:srgbClr val="0083C1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title">
  <p:cSld name="Chapter title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4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 txBox="1">
            <a:spLocks noGrp="1"/>
          </p:cNvSpPr>
          <p:nvPr>
            <p:ph type="body" idx="1"/>
          </p:nvPr>
        </p:nvSpPr>
        <p:spPr>
          <a:xfrm>
            <a:off x="1371600" y="895350"/>
            <a:ext cx="7543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None/>
              <a:defRPr sz="3900">
                <a:solidFill>
                  <a:srgbClr val="35353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None/>
              <a:defRPr sz="3900">
                <a:solidFill>
                  <a:srgbClr val="353535"/>
                </a:solidFill>
              </a:defRPr>
            </a:lvl2pPr>
            <a:lvl3pPr marL="1371600" lvl="2" indent="-476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Char char="•"/>
              <a:defRPr sz="3900">
                <a:solidFill>
                  <a:srgbClr val="353535"/>
                </a:solidFill>
              </a:defRPr>
            </a:lvl3pPr>
            <a:lvl4pPr marL="1828800" lvl="3" indent="-476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Char char="–"/>
              <a:defRPr sz="3900">
                <a:solidFill>
                  <a:srgbClr val="353535"/>
                </a:solidFill>
              </a:defRPr>
            </a:lvl4pPr>
            <a:lvl5pPr marL="2286000" lvl="4" indent="-476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Char char="»"/>
              <a:defRPr sz="3900"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2"/>
          </p:nvPr>
        </p:nvSpPr>
        <p:spPr>
          <a:xfrm>
            <a:off x="1371600" y="3028950"/>
            <a:ext cx="7543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3"/>
          </p:nvPr>
        </p:nvSpPr>
        <p:spPr>
          <a:xfrm>
            <a:off x="228600" y="895350"/>
            <a:ext cx="1143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ext_2columns">
  <p:cSld name="1_Text_2columns 2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5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228600" y="895350"/>
            <a:ext cx="419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•"/>
              <a:defRPr sz="1300">
                <a:solidFill>
                  <a:srgbClr val="0083C1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–"/>
              <a:defRPr sz="1300">
                <a:solidFill>
                  <a:srgbClr val="0083C1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»"/>
              <a:defRPr sz="1300">
                <a:solidFill>
                  <a:srgbClr val="0083C1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2"/>
          </p:nvPr>
        </p:nvSpPr>
        <p:spPr>
          <a:xfrm>
            <a:off x="4724400" y="895350"/>
            <a:ext cx="419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3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+ features">
  <p:cSld name="picture + features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6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3975101" y="788324"/>
            <a:ext cx="4940300" cy="384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Open Sans"/>
              <a:buNone/>
              <a:defRPr sz="13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Open Sans"/>
              <a:buChar char="→"/>
              <a:defRPr sz="13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Open Sans"/>
              <a:buChar char="•"/>
              <a:defRPr sz="13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Open Sans"/>
              <a:buChar char="–"/>
              <a:defRPr sz="13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Open Sans"/>
              <a:buChar char="»"/>
              <a:defRPr sz="13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>
            <a:spLocks noGrp="1"/>
          </p:cNvSpPr>
          <p:nvPr>
            <p:ph type="pic" idx="2"/>
          </p:nvPr>
        </p:nvSpPr>
        <p:spPr>
          <a:xfrm>
            <a:off x="228600" y="794372"/>
            <a:ext cx="3581401" cy="383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‒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body" idx="3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>
  <p:cSld name="1_Title Only 2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7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7"/>
          <p:cNvSpPr txBox="1">
            <a:spLocks noGrp="1"/>
          </p:cNvSpPr>
          <p:nvPr>
            <p:ph type="body" idx="1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None/>
              <a:defRPr>
                <a:solidFill>
                  <a:srgbClr val="35353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None/>
              <a:defRPr>
                <a:solidFill>
                  <a:srgbClr val="353535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Char char="•"/>
              <a:defRPr>
                <a:solidFill>
                  <a:srgbClr val="353535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Char char="–"/>
              <a:defRPr>
                <a:solidFill>
                  <a:srgbClr val="353535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Calibri"/>
              <a:buChar char="»"/>
              <a:defRPr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specs" userDrawn="1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>
            <a:off x="287024" y="285924"/>
            <a:ext cx="6096000" cy="389100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1" cy="57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BB30776-9127-4140-B65C-318773A09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/>
            </a:lvl1pPr>
          </a:lstStyle>
          <a:p>
            <a:r>
              <a:rPr lang="en-GB"/>
              <a:t>Daikin heating portfolio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A7B17"/>
          </p15:clr>
        </p15:guide>
        <p15:guide id="2" pos="181">
          <p15:clr>
            <a:srgbClr val="FA7B17"/>
          </p15:clr>
        </p15:guide>
        <p15:guide id="3" pos="4021">
          <p15:clr>
            <a:srgbClr val="FA7B17"/>
          </p15:clr>
        </p15:guide>
        <p15:guide id="4" pos="1440">
          <p15:clr>
            <a:srgbClr val="FA7B17"/>
          </p15:clr>
        </p15:guide>
        <p15:guide id="5" pos="1539">
          <p15:clr>
            <a:srgbClr val="FA7B17"/>
          </p15:clr>
        </p15:guide>
        <p15:guide id="6" pos="4110">
          <p15:clr>
            <a:srgbClr val="FA7B17"/>
          </p15:clr>
        </p15:guide>
        <p15:guide id="7" pos="5631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ee">
  <p:cSld name="Free 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8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8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 on picture background">
  <p:cSld name="Conclusion on picture background 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9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9"/>
          <p:cNvSpPr>
            <a:spLocks noGrp="1"/>
          </p:cNvSpPr>
          <p:nvPr>
            <p:ph type="pic" idx="2"/>
          </p:nvPr>
        </p:nvSpPr>
        <p:spPr>
          <a:xfrm>
            <a:off x="0" y="-323"/>
            <a:ext cx="9144000" cy="473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‒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body" idx="1"/>
          </p:nvPr>
        </p:nvSpPr>
        <p:spPr>
          <a:xfrm>
            <a:off x="351408" y="438151"/>
            <a:ext cx="4068192" cy="510718"/>
          </a:xfrm>
          <a:prstGeom prst="rect">
            <a:avLst/>
          </a:prstGeom>
          <a:solidFill>
            <a:srgbClr val="0083C1">
              <a:alpha val="80000"/>
            </a:srgbClr>
          </a:solidFill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  <a:defRPr sz="1300">
                <a:solidFill>
                  <a:srgbClr val="FFFFFF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•"/>
              <a:defRPr sz="1300">
                <a:solidFill>
                  <a:srgbClr val="FFFFFF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•"/>
              <a:defRPr sz="1300">
                <a:solidFill>
                  <a:srgbClr val="FFFFFF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–"/>
              <a:defRPr sz="1300">
                <a:solidFill>
                  <a:srgbClr val="FFFFFF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»"/>
              <a:defRPr sz="1300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age picture">
  <p:cSld name="Full page picture 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0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>
            <a:spLocks noGrp="1"/>
          </p:cNvSpPr>
          <p:nvPr>
            <p:ph type="pic" idx="2"/>
          </p:nvPr>
        </p:nvSpPr>
        <p:spPr>
          <a:xfrm>
            <a:off x="0" y="-323"/>
            <a:ext cx="9144000" cy="473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‒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keypoint ">
  <p:cSld name="1_keypoint  2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1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>
            <a:spLocks noGrp="1"/>
          </p:cNvSpPr>
          <p:nvPr>
            <p:ph type="body" idx="1"/>
          </p:nvPr>
        </p:nvSpPr>
        <p:spPr>
          <a:xfrm>
            <a:off x="0" y="2"/>
            <a:ext cx="9144000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3C1"/>
              </a:buClr>
              <a:buSzPts val="3900"/>
              <a:buFont typeface="Calibri"/>
              <a:buNone/>
              <a:defRPr sz="3900">
                <a:solidFill>
                  <a:srgbClr val="0083C1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41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">
  <p:cSld name="Empty 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2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  <a:defRPr sz="3900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ext">
  <p:cSld name="1_Text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3" descr="Google Shape;8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 txBox="1">
            <a:spLocks noGrp="1"/>
          </p:cNvSpPr>
          <p:nvPr>
            <p:ph type="body" idx="1"/>
          </p:nvPr>
        </p:nvSpPr>
        <p:spPr>
          <a:xfrm>
            <a:off x="228602" y="144756"/>
            <a:ext cx="8664576" cy="44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•"/>
              <a:defRPr sz="1300">
                <a:solidFill>
                  <a:srgbClr val="353535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–"/>
              <a:defRPr sz="1300">
                <a:solidFill>
                  <a:srgbClr val="353535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Char char="»"/>
              <a:defRPr sz="1300"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37" name="Google Shape;337;p43"/>
          <p:cNvSpPr txBox="1">
            <a:spLocks noGrp="1"/>
          </p:cNvSpPr>
          <p:nvPr>
            <p:ph type="body" idx="2"/>
          </p:nvPr>
        </p:nvSpPr>
        <p:spPr>
          <a:xfrm>
            <a:off x="1371600" y="800100"/>
            <a:ext cx="6400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43"/>
          <p:cNvSpPr txBox="1">
            <a:spLocks noGrp="1"/>
          </p:cNvSpPr>
          <p:nvPr>
            <p:ph type="sldNum" idx="12"/>
          </p:nvPr>
        </p:nvSpPr>
        <p:spPr>
          <a:xfrm>
            <a:off x="228600" y="4868479"/>
            <a:ext cx="217112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6E24710-23FD-47E7-BAAC-EE6141E26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/>
            </a:lvl1pPr>
          </a:lstStyle>
          <a:p>
            <a:r>
              <a:rPr lang="en-GB"/>
              <a:t>Daikin heating portfolio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pening slide">
  <p:cSld name="opening slid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4" descr="Afbeelding 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5970"/>
            <a:ext cx="9144000" cy="4531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4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/>
        </p:nvSpPr>
        <p:spPr>
          <a:xfrm>
            <a:off x="7315200" y="83750"/>
            <a:ext cx="1676400" cy="39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Top secret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Secret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use only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</p:txBody>
      </p:sp>
      <p:sp>
        <p:nvSpPr>
          <p:cNvPr id="344" name="Google Shape;344;p45"/>
          <p:cNvSpPr txBox="1">
            <a:spLocks noGrp="1"/>
          </p:cNvSpPr>
          <p:nvPr>
            <p:ph type="body" idx="1"/>
          </p:nvPr>
        </p:nvSpPr>
        <p:spPr>
          <a:xfrm>
            <a:off x="304800" y="1085850"/>
            <a:ext cx="8686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lvl="0" indent="-22860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Calibri"/>
              <a:buNone/>
              <a:defRPr sz="4000">
                <a:solidFill>
                  <a:srgbClr val="353535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Calibri"/>
              <a:buNone/>
              <a:defRPr sz="4000">
                <a:solidFill>
                  <a:srgbClr val="353535"/>
                </a:solidFill>
              </a:defRPr>
            </a:lvl2pPr>
            <a:lvl3pPr marL="1371600" lvl="2" indent="-22860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Calibri"/>
              <a:buNone/>
              <a:defRPr sz="4000">
                <a:solidFill>
                  <a:srgbClr val="353535"/>
                </a:solidFill>
              </a:defRPr>
            </a:lvl3pPr>
            <a:lvl4pPr marL="1828800" lvl="3" indent="-22860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Calibri"/>
              <a:buNone/>
              <a:defRPr sz="4000">
                <a:solidFill>
                  <a:srgbClr val="353535"/>
                </a:solidFill>
              </a:defRPr>
            </a:lvl4pPr>
            <a:lvl5pPr marL="2286000" lvl="4" indent="-22860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Calibri"/>
              <a:buNone/>
              <a:defRPr sz="4000"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2"/>
          </p:nvPr>
        </p:nvSpPr>
        <p:spPr>
          <a:xfrm>
            <a:off x="304800" y="276225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pic>
        <p:nvPicPr>
          <p:cNvPr id="346" name="Google Shape;346;p45" descr="Picture 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59" y="159843"/>
            <a:ext cx="1524001" cy="23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5" descr="Picture 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05876"/>
            <a:ext cx="9150351" cy="107037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5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3C1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6"/>
          <p:cNvSpPr txBox="1"/>
          <p:nvPr/>
        </p:nvSpPr>
        <p:spPr>
          <a:xfrm>
            <a:off x="0" y="2029293"/>
            <a:ext cx="9144001" cy="112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Residential</a:t>
            </a:r>
            <a:r>
              <a:rPr lang="nl-B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B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Heating</a:t>
            </a:r>
            <a:r>
              <a:rPr lang="nl-B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Portfolio 2024 • Internal use only</a:t>
            </a:r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 dirty="0"/>
              <a:t>Click to </a:t>
            </a:r>
            <a:r>
              <a:rPr lang="en-BE" dirty="0"/>
              <a:t>add text or insert graph or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4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bg>
      <p:bgPr>
        <a:solidFill>
          <a:srgbClr val="F2F2F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8"/>
          <p:cNvGrpSpPr/>
          <p:nvPr/>
        </p:nvGrpSpPr>
        <p:grpSpPr>
          <a:xfrm>
            <a:off x="-3" y="-5"/>
            <a:ext cx="3297736" cy="3039913"/>
            <a:chOff x="4" y="6"/>
            <a:chExt cx="3790937" cy="3494555"/>
          </a:xfrm>
        </p:grpSpPr>
        <p:sp>
          <p:nvSpPr>
            <p:cNvPr id="74" name="Google Shape;74;p8"/>
            <p:cNvSpPr/>
            <p:nvPr/>
          </p:nvSpPr>
          <p:spPr>
            <a:xfrm>
              <a:off x="4" y="6"/>
              <a:ext cx="3790937" cy="3494555"/>
            </a:xfrm>
            <a:custGeom>
              <a:avLst/>
              <a:gdLst/>
              <a:ahLst/>
              <a:cxnLst/>
              <a:rect l="l" t="t" r="r" b="b"/>
              <a:pathLst>
                <a:path w="1650" h="1521" extrusionOk="0">
                  <a:moveTo>
                    <a:pt x="0" y="0"/>
                  </a:moveTo>
                  <a:lnTo>
                    <a:pt x="1649" y="0"/>
                  </a:lnTo>
                  <a:lnTo>
                    <a:pt x="0" y="1520"/>
                  </a:lnTo>
                  <a:lnTo>
                    <a:pt x="0" y="0"/>
                  </a:lnTo>
                </a:path>
              </a:pathLst>
            </a:custGeom>
            <a:solidFill>
              <a:srgbClr val="ECECEC"/>
            </a:solidFill>
            <a:ln>
              <a:noFill/>
            </a:ln>
          </p:spPr>
        </p:sp>
        <p:sp>
          <p:nvSpPr>
            <p:cNvPr id="75" name="Google Shape;75;p8"/>
            <p:cNvSpPr/>
            <p:nvPr/>
          </p:nvSpPr>
          <p:spPr>
            <a:xfrm>
              <a:off x="4" y="6"/>
              <a:ext cx="1897766" cy="1750724"/>
            </a:xfrm>
            <a:custGeom>
              <a:avLst/>
              <a:gdLst/>
              <a:ahLst/>
              <a:cxnLst/>
              <a:rect l="l" t="t" r="r" b="b"/>
              <a:pathLst>
                <a:path w="826" h="762" extrusionOk="0">
                  <a:moveTo>
                    <a:pt x="825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825" y="0"/>
                  </a:lnTo>
                </a:path>
              </a:pathLst>
            </a:custGeom>
            <a:solidFill>
              <a:srgbClr val="E7E7E7"/>
            </a:solidFill>
            <a:ln>
              <a:noFill/>
            </a:ln>
          </p:spPr>
        </p:sp>
      </p:grp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EA4EDFE-87AE-4D57-9AF7-157ED2394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/>
            </a:lvl1pPr>
          </a:lstStyle>
          <a:p>
            <a:r>
              <a:rPr lang="en-GB"/>
              <a:t>Daikin heating portfolio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095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315200" y="837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900" dirty="0">
                <a:solidFill>
                  <a:schemeClr val="tx2"/>
                </a:solidFill>
              </a:rPr>
              <a:t>Top secret</a:t>
            </a:r>
          </a:p>
          <a:p>
            <a:pPr algn="r"/>
            <a:r>
              <a:rPr lang="nl-BE" sz="900" dirty="0">
                <a:solidFill>
                  <a:schemeClr val="tx2"/>
                </a:solidFill>
              </a:rPr>
              <a:t>Secret</a:t>
            </a:r>
          </a:p>
          <a:p>
            <a:pPr algn="r"/>
            <a:r>
              <a:rPr lang="nl-BE" sz="900" dirty="0">
                <a:solidFill>
                  <a:schemeClr val="tx1"/>
                </a:solidFill>
              </a:rPr>
              <a:t>Internal use only</a:t>
            </a:r>
          </a:p>
          <a:p>
            <a:pPr algn="r"/>
            <a:r>
              <a:rPr lang="nl-BE" sz="900" dirty="0">
                <a:solidFill>
                  <a:schemeClr val="tx2"/>
                </a:solidFill>
              </a:rPr>
              <a:t>Public</a:t>
            </a:r>
            <a:endParaRPr lang="en-US" sz="900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" y="3333750"/>
            <a:ext cx="9143999" cy="1399369"/>
            <a:chOff x="1" y="3333749"/>
            <a:chExt cx="9143999" cy="1399369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" y="3333749"/>
              <a:ext cx="7789592" cy="1399369"/>
              <a:chOff x="1" y="2797556"/>
              <a:chExt cx="9144000" cy="1642684"/>
            </a:xfrm>
          </p:grpSpPr>
          <p:sp>
            <p:nvSpPr>
              <p:cNvPr id="4" name="Line 32"/>
              <p:cNvSpPr>
                <a:spLocks noChangeShapeType="1"/>
              </p:cNvSpPr>
              <p:nvPr/>
            </p:nvSpPr>
            <p:spPr bwMode="auto">
              <a:xfrm>
                <a:off x="2971800" y="2797556"/>
                <a:ext cx="0" cy="1642683"/>
              </a:xfrm>
              <a:prstGeom prst="line">
                <a:avLst/>
              </a:prstGeom>
              <a:noFill/>
              <a:ln w="3333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" name="Freeform 33"/>
              <p:cNvSpPr>
                <a:spLocks/>
              </p:cNvSpPr>
              <p:nvPr/>
            </p:nvSpPr>
            <p:spPr bwMode="auto">
              <a:xfrm>
                <a:off x="3079751" y="2998788"/>
                <a:ext cx="392113" cy="309563"/>
              </a:xfrm>
              <a:custGeom>
                <a:avLst/>
                <a:gdLst>
                  <a:gd name="T0" fmla="*/ 0 w 247"/>
                  <a:gd name="T1" fmla="*/ 0 h 195"/>
                  <a:gd name="T2" fmla="*/ 0 w 247"/>
                  <a:gd name="T3" fmla="*/ 94 h 195"/>
                  <a:gd name="T4" fmla="*/ 247 w 247"/>
                  <a:gd name="T5" fmla="*/ 195 h 195"/>
                  <a:gd name="T6" fmla="*/ 247 w 247"/>
                  <a:gd name="T7" fmla="*/ 104 h 195"/>
                  <a:gd name="T8" fmla="*/ 0 w 247"/>
                  <a:gd name="T9" fmla="*/ 0 h 195"/>
                  <a:gd name="T10" fmla="*/ 0 w 247"/>
                  <a:gd name="T11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195">
                    <a:moveTo>
                      <a:pt x="0" y="0"/>
                    </a:moveTo>
                    <a:lnTo>
                      <a:pt x="0" y="94"/>
                    </a:lnTo>
                    <a:lnTo>
                      <a:pt x="247" y="195"/>
                    </a:lnTo>
                    <a:lnTo>
                      <a:pt x="247" y="10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333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" name="Freeform 34"/>
              <p:cNvSpPr>
                <a:spLocks/>
              </p:cNvSpPr>
              <p:nvPr/>
            </p:nvSpPr>
            <p:spPr bwMode="auto">
              <a:xfrm>
                <a:off x="3079751" y="3278188"/>
                <a:ext cx="392113" cy="266700"/>
              </a:xfrm>
              <a:custGeom>
                <a:avLst/>
                <a:gdLst>
                  <a:gd name="T0" fmla="*/ 0 w 247"/>
                  <a:gd name="T1" fmla="*/ 0 h 168"/>
                  <a:gd name="T2" fmla="*/ 0 w 247"/>
                  <a:gd name="T3" fmla="*/ 94 h 168"/>
                  <a:gd name="T4" fmla="*/ 247 w 247"/>
                  <a:gd name="T5" fmla="*/ 168 h 168"/>
                  <a:gd name="T6" fmla="*/ 247 w 247"/>
                  <a:gd name="T7" fmla="*/ 90 h 168"/>
                  <a:gd name="T8" fmla="*/ 0 w 247"/>
                  <a:gd name="T9" fmla="*/ 0 h 168"/>
                  <a:gd name="T10" fmla="*/ 0 w 247"/>
                  <a:gd name="T1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168">
                    <a:moveTo>
                      <a:pt x="0" y="0"/>
                    </a:moveTo>
                    <a:lnTo>
                      <a:pt x="0" y="94"/>
                    </a:lnTo>
                    <a:lnTo>
                      <a:pt x="247" y="168"/>
                    </a:lnTo>
                    <a:lnTo>
                      <a:pt x="247" y="9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333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" name="Freeform 35"/>
              <p:cNvSpPr>
                <a:spLocks/>
              </p:cNvSpPr>
              <p:nvPr/>
            </p:nvSpPr>
            <p:spPr bwMode="auto">
              <a:xfrm>
                <a:off x="3079751" y="3587750"/>
                <a:ext cx="392113" cy="239713"/>
              </a:xfrm>
              <a:custGeom>
                <a:avLst/>
                <a:gdLst>
                  <a:gd name="T0" fmla="*/ 0 w 247"/>
                  <a:gd name="T1" fmla="*/ 0 h 151"/>
                  <a:gd name="T2" fmla="*/ 0 w 247"/>
                  <a:gd name="T3" fmla="*/ 92 h 151"/>
                  <a:gd name="T4" fmla="*/ 247 w 247"/>
                  <a:gd name="T5" fmla="*/ 151 h 151"/>
                  <a:gd name="T6" fmla="*/ 247 w 247"/>
                  <a:gd name="T7" fmla="*/ 71 h 151"/>
                  <a:gd name="T8" fmla="*/ 0 w 247"/>
                  <a:gd name="T9" fmla="*/ 0 h 151"/>
                  <a:gd name="T10" fmla="*/ 0 w 247"/>
                  <a:gd name="T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151">
                    <a:moveTo>
                      <a:pt x="0" y="0"/>
                    </a:moveTo>
                    <a:lnTo>
                      <a:pt x="0" y="92"/>
                    </a:lnTo>
                    <a:lnTo>
                      <a:pt x="247" y="151"/>
                    </a:lnTo>
                    <a:lnTo>
                      <a:pt x="247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333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Freeform 36"/>
              <p:cNvSpPr>
                <a:spLocks/>
              </p:cNvSpPr>
              <p:nvPr/>
            </p:nvSpPr>
            <p:spPr bwMode="auto">
              <a:xfrm>
                <a:off x="3079751" y="3870325"/>
                <a:ext cx="392113" cy="214313"/>
              </a:xfrm>
              <a:custGeom>
                <a:avLst/>
                <a:gdLst>
                  <a:gd name="T0" fmla="*/ 0 w 247"/>
                  <a:gd name="T1" fmla="*/ 0 h 135"/>
                  <a:gd name="T2" fmla="*/ 0 w 247"/>
                  <a:gd name="T3" fmla="*/ 93 h 135"/>
                  <a:gd name="T4" fmla="*/ 247 w 247"/>
                  <a:gd name="T5" fmla="*/ 135 h 135"/>
                  <a:gd name="T6" fmla="*/ 247 w 247"/>
                  <a:gd name="T7" fmla="*/ 55 h 135"/>
                  <a:gd name="T8" fmla="*/ 0 w 247"/>
                  <a:gd name="T9" fmla="*/ 0 h 135"/>
                  <a:gd name="T10" fmla="*/ 0 w 247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135">
                    <a:moveTo>
                      <a:pt x="0" y="0"/>
                    </a:moveTo>
                    <a:lnTo>
                      <a:pt x="0" y="93"/>
                    </a:lnTo>
                    <a:lnTo>
                      <a:pt x="247" y="135"/>
                    </a:lnTo>
                    <a:lnTo>
                      <a:pt x="247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333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" name="Freeform 37"/>
              <p:cNvSpPr>
                <a:spLocks/>
              </p:cNvSpPr>
              <p:nvPr/>
            </p:nvSpPr>
            <p:spPr bwMode="auto">
              <a:xfrm>
                <a:off x="3079751" y="4164013"/>
                <a:ext cx="392113" cy="169863"/>
              </a:xfrm>
              <a:custGeom>
                <a:avLst/>
                <a:gdLst>
                  <a:gd name="T0" fmla="*/ 0 w 247"/>
                  <a:gd name="T1" fmla="*/ 0 h 107"/>
                  <a:gd name="T2" fmla="*/ 0 w 247"/>
                  <a:gd name="T3" fmla="*/ 95 h 107"/>
                  <a:gd name="T4" fmla="*/ 247 w 247"/>
                  <a:gd name="T5" fmla="*/ 107 h 107"/>
                  <a:gd name="T6" fmla="*/ 247 w 247"/>
                  <a:gd name="T7" fmla="*/ 27 h 107"/>
                  <a:gd name="T8" fmla="*/ 0 w 247"/>
                  <a:gd name="T9" fmla="*/ 0 h 107"/>
                  <a:gd name="T10" fmla="*/ 0 w 247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107">
                    <a:moveTo>
                      <a:pt x="0" y="0"/>
                    </a:moveTo>
                    <a:lnTo>
                      <a:pt x="0" y="95"/>
                    </a:lnTo>
                    <a:lnTo>
                      <a:pt x="247" y="107"/>
                    </a:lnTo>
                    <a:lnTo>
                      <a:pt x="247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333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" name="Freeform 39"/>
              <p:cNvSpPr>
                <a:spLocks/>
              </p:cNvSpPr>
              <p:nvPr/>
            </p:nvSpPr>
            <p:spPr bwMode="auto">
              <a:xfrm>
                <a:off x="1" y="2797557"/>
                <a:ext cx="9144000" cy="1642683"/>
              </a:xfrm>
              <a:custGeom>
                <a:avLst/>
                <a:gdLst>
                  <a:gd name="T0" fmla="*/ 0 w 5650"/>
                  <a:gd name="T1" fmla="*/ 541 h 1015"/>
                  <a:gd name="T2" fmla="*/ 244 w 5650"/>
                  <a:gd name="T3" fmla="*/ 541 h 1015"/>
                  <a:gd name="T4" fmla="*/ 513 w 5650"/>
                  <a:gd name="T5" fmla="*/ 256 h 1015"/>
                  <a:gd name="T6" fmla="*/ 641 w 5650"/>
                  <a:gd name="T7" fmla="*/ 384 h 1015"/>
                  <a:gd name="T8" fmla="*/ 645 w 5650"/>
                  <a:gd name="T9" fmla="*/ 325 h 1015"/>
                  <a:gd name="T10" fmla="*/ 697 w 5650"/>
                  <a:gd name="T11" fmla="*/ 325 h 1015"/>
                  <a:gd name="T12" fmla="*/ 697 w 5650"/>
                  <a:gd name="T13" fmla="*/ 438 h 1015"/>
                  <a:gd name="T14" fmla="*/ 789 w 5650"/>
                  <a:gd name="T15" fmla="*/ 541 h 1015"/>
                  <a:gd name="T16" fmla="*/ 789 w 5650"/>
                  <a:gd name="T17" fmla="*/ 1013 h 1015"/>
                  <a:gd name="T18" fmla="*/ 1312 w 5650"/>
                  <a:gd name="T19" fmla="*/ 1013 h 1015"/>
                  <a:gd name="T20" fmla="*/ 1312 w 5650"/>
                  <a:gd name="T21" fmla="*/ 633 h 1015"/>
                  <a:gd name="T22" fmla="*/ 1465 w 5650"/>
                  <a:gd name="T23" fmla="*/ 602 h 1015"/>
                  <a:gd name="T24" fmla="*/ 1465 w 5650"/>
                  <a:gd name="T25" fmla="*/ 107 h 1015"/>
                  <a:gd name="T26" fmla="*/ 1835 w 5650"/>
                  <a:gd name="T27" fmla="*/ 0 h 1015"/>
                  <a:gd name="T28" fmla="*/ 2193 w 5650"/>
                  <a:gd name="T29" fmla="*/ 176 h 1015"/>
                  <a:gd name="T30" fmla="*/ 2193 w 5650"/>
                  <a:gd name="T31" fmla="*/ 1013 h 1015"/>
                  <a:gd name="T32" fmla="*/ 2672 w 5650"/>
                  <a:gd name="T33" fmla="*/ 1015 h 1015"/>
                  <a:gd name="T34" fmla="*/ 2682 w 5650"/>
                  <a:gd name="T35" fmla="*/ 621 h 1015"/>
                  <a:gd name="T36" fmla="*/ 2835 w 5650"/>
                  <a:gd name="T37" fmla="*/ 617 h 1015"/>
                  <a:gd name="T38" fmla="*/ 2917 w 5650"/>
                  <a:gd name="T39" fmla="*/ 617 h 1015"/>
                  <a:gd name="T40" fmla="*/ 3121 w 5650"/>
                  <a:gd name="T41" fmla="*/ 428 h 1015"/>
                  <a:gd name="T42" fmla="*/ 3121 w 5650"/>
                  <a:gd name="T43" fmla="*/ 617 h 1015"/>
                  <a:gd name="T44" fmla="*/ 3347 w 5650"/>
                  <a:gd name="T45" fmla="*/ 436 h 1015"/>
                  <a:gd name="T46" fmla="*/ 3347 w 5650"/>
                  <a:gd name="T47" fmla="*/ 612 h 1015"/>
                  <a:gd name="T48" fmla="*/ 3580 w 5650"/>
                  <a:gd name="T49" fmla="*/ 436 h 1015"/>
                  <a:gd name="T50" fmla="*/ 3580 w 5650"/>
                  <a:gd name="T51" fmla="*/ 1015 h 1015"/>
                  <a:gd name="T52" fmla="*/ 5650 w 5650"/>
                  <a:gd name="T5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50" h="1015">
                    <a:moveTo>
                      <a:pt x="0" y="541"/>
                    </a:moveTo>
                    <a:lnTo>
                      <a:pt x="244" y="541"/>
                    </a:lnTo>
                    <a:lnTo>
                      <a:pt x="513" y="256"/>
                    </a:lnTo>
                    <a:lnTo>
                      <a:pt x="641" y="384"/>
                    </a:lnTo>
                    <a:lnTo>
                      <a:pt x="645" y="325"/>
                    </a:lnTo>
                    <a:lnTo>
                      <a:pt x="697" y="325"/>
                    </a:lnTo>
                    <a:lnTo>
                      <a:pt x="697" y="438"/>
                    </a:lnTo>
                    <a:lnTo>
                      <a:pt x="789" y="541"/>
                    </a:lnTo>
                    <a:lnTo>
                      <a:pt x="789" y="1013"/>
                    </a:lnTo>
                    <a:lnTo>
                      <a:pt x="1312" y="1013"/>
                    </a:lnTo>
                    <a:lnTo>
                      <a:pt x="1312" y="633"/>
                    </a:lnTo>
                    <a:lnTo>
                      <a:pt x="1465" y="602"/>
                    </a:lnTo>
                    <a:lnTo>
                      <a:pt x="1465" y="107"/>
                    </a:lnTo>
                    <a:lnTo>
                      <a:pt x="1835" y="0"/>
                    </a:lnTo>
                    <a:lnTo>
                      <a:pt x="2193" y="176"/>
                    </a:lnTo>
                    <a:lnTo>
                      <a:pt x="2193" y="1013"/>
                    </a:lnTo>
                    <a:lnTo>
                      <a:pt x="2672" y="1015"/>
                    </a:lnTo>
                    <a:lnTo>
                      <a:pt x="2682" y="621"/>
                    </a:lnTo>
                    <a:lnTo>
                      <a:pt x="2835" y="617"/>
                    </a:lnTo>
                    <a:lnTo>
                      <a:pt x="2917" y="617"/>
                    </a:lnTo>
                    <a:lnTo>
                      <a:pt x="3121" y="428"/>
                    </a:lnTo>
                    <a:lnTo>
                      <a:pt x="3121" y="617"/>
                    </a:lnTo>
                    <a:lnTo>
                      <a:pt x="3347" y="436"/>
                    </a:lnTo>
                    <a:lnTo>
                      <a:pt x="3347" y="612"/>
                    </a:lnTo>
                    <a:lnTo>
                      <a:pt x="3580" y="436"/>
                    </a:lnTo>
                    <a:lnTo>
                      <a:pt x="3580" y="1015"/>
                    </a:lnTo>
                    <a:lnTo>
                      <a:pt x="5650" y="1015"/>
                    </a:lnTo>
                  </a:path>
                </a:pathLst>
              </a:custGeom>
              <a:noFill/>
              <a:ln w="3333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70939" y="3461507"/>
                <a:ext cx="151606" cy="15160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18101" y="3978389"/>
                <a:ext cx="209550" cy="20161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41951" y="3978389"/>
                <a:ext cx="209550" cy="20161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00600" y="3978389"/>
                <a:ext cx="209550" cy="20161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5" name="Line 32"/>
            <p:cNvSpPr>
              <a:spLocks noChangeShapeType="1"/>
            </p:cNvSpPr>
            <p:nvPr userDrawn="1"/>
          </p:nvSpPr>
          <p:spPr bwMode="auto">
            <a:xfrm flipV="1">
              <a:off x="6400800" y="4733118"/>
              <a:ext cx="2743200" cy="0"/>
            </a:xfrm>
            <a:prstGeom prst="line">
              <a:avLst/>
            </a:prstGeom>
            <a:noFill/>
            <a:ln w="333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213124"/>
            <a:ext cx="1524000" cy="318013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819150"/>
            <a:ext cx="8686800" cy="1676400"/>
          </a:xfrm>
          <a:prstGeom prst="rect">
            <a:avLst/>
          </a:prstGeom>
          <a:noFill/>
        </p:spPr>
        <p:txBody>
          <a:bodyPr anchor="b"/>
          <a:lstStyle>
            <a:lvl1pPr marL="0" indent="0" algn="r">
              <a:buNone/>
              <a:defRPr sz="5400" baseline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 marL="457189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2pPr>
            <a:lvl3pPr marL="914378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3pPr>
            <a:lvl4pPr marL="1371566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4pPr>
            <a:lvl5pPr marL="1828754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495550"/>
            <a:ext cx="8686800" cy="762000"/>
          </a:xfrm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2800" baseline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 marL="457189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2pPr>
            <a:lvl3pPr marL="914378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3pPr>
            <a:lvl4pPr marL="1371566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4pPr>
            <a:lvl5pPr marL="1828754" indent="0" algn="r">
              <a:buNone/>
              <a:defRPr sz="5400">
                <a:solidFill>
                  <a:schemeClr val="tx2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163350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97158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Thank you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7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2F056A-5FB9-8B48-9562-A03C2274E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7"/>
            <a:ext cx="8320161" cy="335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31ADCF-F92F-4D4F-9438-E4A38DC7977D}"/>
              </a:ext>
            </a:extLst>
          </p:cNvPr>
          <p:cNvSpPr/>
          <p:nvPr userDrawn="1"/>
        </p:nvSpPr>
        <p:spPr>
          <a:xfrm>
            <a:off x="0" y="0"/>
            <a:ext cx="8316416" cy="335934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263EB2A-9795-7247-BC07-3C506A01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781550"/>
            <a:ext cx="381000" cy="376236"/>
          </a:xfrm>
          <a:prstGeom prst="rect">
            <a:avLst/>
          </a:prstGeom>
        </p:spPr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53C5F-DA30-5640-873C-423CA7502A7F}"/>
              </a:ext>
            </a:extLst>
          </p:cNvPr>
          <p:cNvSpPr txBox="1">
            <a:spLocks/>
          </p:cNvSpPr>
          <p:nvPr userDrawn="1"/>
        </p:nvSpPr>
        <p:spPr>
          <a:xfrm>
            <a:off x="4444178" y="-75010"/>
            <a:ext cx="4200263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Experts through experience</a:t>
            </a:r>
          </a:p>
        </p:txBody>
      </p:sp>
    </p:spTree>
    <p:extLst>
      <p:ext uri="{BB962C8B-B14F-4D97-AF65-F5344CB8AC3E}">
        <p14:creationId xmlns:p14="http://schemas.microsoft.com/office/powerpoint/2010/main" val="4184842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74F4-BE81-5845-9EBF-4D3A1732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E455CE-563D-AF41-9942-C103D60CC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7" y="0"/>
            <a:ext cx="8384872" cy="4180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0DCADC-F7FC-F44A-9F85-3F27DCC2AADA}"/>
              </a:ext>
            </a:extLst>
          </p:cNvPr>
          <p:cNvSpPr/>
          <p:nvPr userDrawn="1"/>
        </p:nvSpPr>
        <p:spPr>
          <a:xfrm>
            <a:off x="-68457" y="-66866"/>
            <a:ext cx="8384873" cy="484370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287814E-C043-1B45-8157-7106E5E7D2C2}"/>
              </a:ext>
            </a:extLst>
          </p:cNvPr>
          <p:cNvSpPr txBox="1">
            <a:spLocks/>
          </p:cNvSpPr>
          <p:nvPr userDrawn="1"/>
        </p:nvSpPr>
        <p:spPr>
          <a:xfrm>
            <a:off x="6730465" y="-47218"/>
            <a:ext cx="1585949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Brand</a:t>
            </a:r>
          </a:p>
        </p:txBody>
      </p:sp>
    </p:spTree>
    <p:extLst>
      <p:ext uri="{BB962C8B-B14F-4D97-AF65-F5344CB8AC3E}">
        <p14:creationId xmlns:p14="http://schemas.microsoft.com/office/powerpoint/2010/main" val="1955105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74F4-BE81-5845-9EBF-4D3A1732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F7BD4-7D47-2B43-B191-D3A37A646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"/>
          <a:stretch/>
        </p:blipFill>
        <p:spPr>
          <a:xfrm>
            <a:off x="-14738" y="0"/>
            <a:ext cx="8316415" cy="340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62F41D-3C58-184D-B370-84727E41C7E9}"/>
              </a:ext>
            </a:extLst>
          </p:cNvPr>
          <p:cNvSpPr/>
          <p:nvPr userDrawn="1"/>
        </p:nvSpPr>
        <p:spPr>
          <a:xfrm>
            <a:off x="3379" y="-1185"/>
            <a:ext cx="8316416" cy="340750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5F3150-AAB2-604B-BD7F-3EC317E70FAC}"/>
              </a:ext>
            </a:extLst>
          </p:cNvPr>
          <p:cNvSpPr txBox="1">
            <a:spLocks/>
          </p:cNvSpPr>
          <p:nvPr userDrawn="1"/>
        </p:nvSpPr>
        <p:spPr>
          <a:xfrm>
            <a:off x="6458255" y="-92546"/>
            <a:ext cx="1930169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Future</a:t>
            </a:r>
          </a:p>
        </p:txBody>
      </p:sp>
    </p:spTree>
    <p:extLst>
      <p:ext uri="{BB962C8B-B14F-4D97-AF65-F5344CB8AC3E}">
        <p14:creationId xmlns:p14="http://schemas.microsoft.com/office/powerpoint/2010/main" val="671397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74F4-BE81-5845-9EBF-4D3A1732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F557A-495C-0C46-B144-CF52973D1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"/>
          <a:stretch/>
        </p:blipFill>
        <p:spPr>
          <a:xfrm>
            <a:off x="1" y="-2034"/>
            <a:ext cx="8320160" cy="3359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15B072-4019-F345-BABE-EECBA721F799}"/>
              </a:ext>
            </a:extLst>
          </p:cNvPr>
          <p:cNvSpPr/>
          <p:nvPr userDrawn="1"/>
        </p:nvSpPr>
        <p:spPr>
          <a:xfrm>
            <a:off x="0" y="-16879"/>
            <a:ext cx="8316416" cy="342504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A76A736-A606-7040-B9BF-01ACE75A1322}"/>
              </a:ext>
            </a:extLst>
          </p:cNvPr>
          <p:cNvSpPr txBox="1">
            <a:spLocks/>
          </p:cNvSpPr>
          <p:nvPr userDrawn="1"/>
        </p:nvSpPr>
        <p:spPr>
          <a:xfrm>
            <a:off x="6300192" y="-92546"/>
            <a:ext cx="2328055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Products</a:t>
            </a:r>
            <a:endParaRPr lang="en-GB" sz="24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03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74F4-BE81-5845-9EBF-4D3A1732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2ABF4-FEC7-0847-B5EA-DAA732D83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26"/>
            <a:ext cx="8316415" cy="3359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A80303-F4BA-7C41-BBDE-7B1BD1D854CD}"/>
              </a:ext>
            </a:extLst>
          </p:cNvPr>
          <p:cNvSpPr/>
          <p:nvPr userDrawn="1"/>
        </p:nvSpPr>
        <p:spPr>
          <a:xfrm>
            <a:off x="0" y="0"/>
            <a:ext cx="8316416" cy="333678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1B94A5E-7880-AF43-974C-7EF3D6EC2C3A}"/>
              </a:ext>
            </a:extLst>
          </p:cNvPr>
          <p:cNvSpPr txBox="1">
            <a:spLocks/>
          </p:cNvSpPr>
          <p:nvPr userDrawn="1"/>
        </p:nvSpPr>
        <p:spPr>
          <a:xfrm>
            <a:off x="6470022" y="-92546"/>
            <a:ext cx="2088232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Sustainability</a:t>
            </a:r>
            <a:endParaRPr lang="en-GB" sz="24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40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74F4-BE81-5845-9EBF-4D3A1732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7900E-B82E-D04E-8F64-35E75B2D9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57" t="12234" r="42100" b="65269"/>
          <a:stretch/>
        </p:blipFill>
        <p:spPr>
          <a:xfrm>
            <a:off x="1835696" y="331822"/>
            <a:ext cx="7308304" cy="4439046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1099D2-7825-1143-8868-73CD24FB7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16415" cy="33182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A6682D-525E-9947-AE10-91A943FDCEE8}"/>
              </a:ext>
            </a:extLst>
          </p:cNvPr>
          <p:cNvSpPr/>
          <p:nvPr userDrawn="1"/>
        </p:nvSpPr>
        <p:spPr>
          <a:xfrm>
            <a:off x="15397" y="-5341"/>
            <a:ext cx="8301018" cy="342504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C19E93-312C-F243-B493-05EB7B751D50}"/>
              </a:ext>
            </a:extLst>
          </p:cNvPr>
          <p:cNvSpPr txBox="1">
            <a:spLocks/>
          </p:cNvSpPr>
          <p:nvPr userDrawn="1"/>
        </p:nvSpPr>
        <p:spPr>
          <a:xfrm>
            <a:off x="6382929" y="-92546"/>
            <a:ext cx="2221519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Factories</a:t>
            </a:r>
          </a:p>
        </p:txBody>
      </p:sp>
    </p:spTree>
    <p:extLst>
      <p:ext uri="{BB962C8B-B14F-4D97-AF65-F5344CB8AC3E}">
        <p14:creationId xmlns:p14="http://schemas.microsoft.com/office/powerpoint/2010/main" val="375749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 flipH="1">
            <a:off x="457293" y="4872890"/>
            <a:ext cx="12701" cy="38910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9"/>
          <p:cNvGrpSpPr/>
          <p:nvPr/>
        </p:nvGrpSpPr>
        <p:grpSpPr>
          <a:xfrm>
            <a:off x="-1" y="-1996"/>
            <a:ext cx="8266833" cy="5147750"/>
            <a:chOff x="0" y="0"/>
            <a:chExt cx="8266831" cy="5147748"/>
          </a:xfrm>
        </p:grpSpPr>
        <p:grpSp>
          <p:nvGrpSpPr>
            <p:cNvPr id="81" name="Google Shape;81;p9"/>
            <p:cNvGrpSpPr/>
            <p:nvPr/>
          </p:nvGrpSpPr>
          <p:grpSpPr>
            <a:xfrm>
              <a:off x="0" y="3900"/>
              <a:ext cx="8266831" cy="5143848"/>
              <a:chOff x="0" y="0"/>
              <a:chExt cx="8266830" cy="5143847"/>
            </a:xfrm>
          </p:grpSpPr>
          <p:sp>
            <p:nvSpPr>
              <p:cNvPr id="82" name="Google Shape;82;p9"/>
              <p:cNvSpPr/>
              <p:nvPr/>
            </p:nvSpPr>
            <p:spPr>
              <a:xfrm>
                <a:off x="2690364" y="0"/>
                <a:ext cx="5576466" cy="514037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4C3F1"/>
              </a:solidFill>
              <a:ln w="9525" cap="flat" cmpd="sng">
                <a:solidFill>
                  <a:srgbClr val="54C3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9"/>
              <p:cNvSpPr/>
              <p:nvPr/>
            </p:nvSpPr>
            <p:spPr>
              <a:xfrm>
                <a:off x="2690364" y="0"/>
                <a:ext cx="2789925" cy="257356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54C3F1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0" y="45"/>
                <a:ext cx="2690278" cy="5143802"/>
              </a:xfrm>
              <a:prstGeom prst="rect">
                <a:avLst/>
              </a:prstGeom>
              <a:solidFill>
                <a:srgbClr val="54C3F1"/>
              </a:solidFill>
              <a:ln w="9525" cap="flat" cmpd="sng">
                <a:solidFill>
                  <a:srgbClr val="54C3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85;p9"/>
            <p:cNvSpPr/>
            <p:nvPr/>
          </p:nvSpPr>
          <p:spPr>
            <a:xfrm>
              <a:off x="0" y="0"/>
              <a:ext cx="3485441" cy="3485440"/>
            </a:xfrm>
            <a:prstGeom prst="rect">
              <a:avLst/>
            </a:prstGeom>
            <a:gradFill>
              <a:gsLst>
                <a:gs pos="0">
                  <a:srgbClr val="CBEDFB"/>
                </a:gs>
                <a:gs pos="47000">
                  <a:srgbClr val="54C3F1"/>
                </a:gs>
                <a:gs pos="100000">
                  <a:srgbClr val="54C3F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457171" y="1203299"/>
            <a:ext cx="4108501" cy="8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Font typeface="Calibri"/>
              <a:buNone/>
              <a:defRPr sz="3300" b="1">
                <a:solidFill>
                  <a:srgbClr val="555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1"/>
          </p:nvPr>
        </p:nvSpPr>
        <p:spPr>
          <a:xfrm>
            <a:off x="457171" y="2416167"/>
            <a:ext cx="3459302" cy="16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471462" y="448031"/>
            <a:ext cx="2229211" cy="449732"/>
            <a:chOff x="0" y="0"/>
            <a:chExt cx="2229210" cy="449730"/>
          </a:xfrm>
        </p:grpSpPr>
        <p:sp>
          <p:nvSpPr>
            <p:cNvPr id="89" name="Google Shape;89;p9"/>
            <p:cNvSpPr/>
            <p:nvPr/>
          </p:nvSpPr>
          <p:spPr>
            <a:xfrm>
              <a:off x="1150218" y="95318"/>
              <a:ext cx="187215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06" y="21600"/>
                  </a:moveTo>
                  <a:lnTo>
                    <a:pt x="21600" y="0"/>
                  </a:lnTo>
                  <a:lnTo>
                    <a:pt x="7730" y="0"/>
                  </a:lnTo>
                  <a:lnTo>
                    <a:pt x="0" y="21600"/>
                  </a:lnTo>
                  <a:lnTo>
                    <a:pt x="13906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784709" y="95318"/>
              <a:ext cx="329972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10" y="12596"/>
                  </a:moveTo>
                  <a:lnTo>
                    <a:pt x="9048" y="12596"/>
                  </a:lnTo>
                  <a:lnTo>
                    <a:pt x="11978" y="6121"/>
                  </a:lnTo>
                  <a:lnTo>
                    <a:pt x="12839" y="12596"/>
                  </a:lnTo>
                  <a:lnTo>
                    <a:pt x="10810" y="12596"/>
                  </a:lnTo>
                  <a:lnTo>
                    <a:pt x="10810" y="17996"/>
                  </a:lnTo>
                  <a:lnTo>
                    <a:pt x="13720" y="17996"/>
                  </a:lnTo>
                  <a:lnTo>
                    <a:pt x="14315" y="21600"/>
                  </a:lnTo>
                  <a:lnTo>
                    <a:pt x="21600" y="21600"/>
                  </a:lnTo>
                  <a:lnTo>
                    <a:pt x="18393" y="0"/>
                  </a:lnTo>
                  <a:lnTo>
                    <a:pt x="9929" y="0"/>
                  </a:lnTo>
                  <a:lnTo>
                    <a:pt x="0" y="21600"/>
                  </a:lnTo>
                  <a:lnTo>
                    <a:pt x="4970" y="21600"/>
                  </a:lnTo>
                  <a:lnTo>
                    <a:pt x="6712" y="17996"/>
                  </a:lnTo>
                  <a:lnTo>
                    <a:pt x="10810" y="17996"/>
                  </a:lnTo>
                  <a:lnTo>
                    <a:pt x="10810" y="125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685412" y="95318"/>
              <a:ext cx="187057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00" y="21600"/>
                  </a:moveTo>
                  <a:lnTo>
                    <a:pt x="21600" y="0"/>
                  </a:lnTo>
                  <a:lnTo>
                    <a:pt x="7718" y="0"/>
                  </a:lnTo>
                  <a:lnTo>
                    <a:pt x="0" y="21600"/>
                  </a:lnTo>
                  <a:lnTo>
                    <a:pt x="13900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1324129" y="95318"/>
              <a:ext cx="378967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628" y="14037"/>
                  </a:moveTo>
                  <a:lnTo>
                    <a:pt x="6352" y="21600"/>
                  </a:lnTo>
                  <a:lnTo>
                    <a:pt x="0" y="21600"/>
                  </a:lnTo>
                  <a:lnTo>
                    <a:pt x="3810" y="0"/>
                  </a:lnTo>
                  <a:lnTo>
                    <a:pt x="10171" y="0"/>
                  </a:lnTo>
                  <a:lnTo>
                    <a:pt x="8895" y="7196"/>
                  </a:lnTo>
                  <a:lnTo>
                    <a:pt x="14739" y="0"/>
                  </a:lnTo>
                  <a:lnTo>
                    <a:pt x="21600" y="0"/>
                  </a:lnTo>
                  <a:lnTo>
                    <a:pt x="13222" y="10079"/>
                  </a:lnTo>
                  <a:lnTo>
                    <a:pt x="18807" y="21600"/>
                  </a:lnTo>
                  <a:lnTo>
                    <a:pt x="11188" y="21600"/>
                  </a:lnTo>
                  <a:lnTo>
                    <a:pt x="7628" y="1403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41428" y="95318"/>
              <a:ext cx="365662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92" y="16554"/>
                  </a:moveTo>
                  <a:cubicBezTo>
                    <a:pt x="7638" y="16554"/>
                    <a:pt x="7638" y="16554"/>
                    <a:pt x="7638" y="16554"/>
                  </a:cubicBezTo>
                  <a:cubicBezTo>
                    <a:pt x="9746" y="5046"/>
                    <a:pt x="9746" y="5046"/>
                    <a:pt x="9746" y="5046"/>
                  </a:cubicBezTo>
                  <a:cubicBezTo>
                    <a:pt x="11854" y="5046"/>
                    <a:pt x="11854" y="5046"/>
                    <a:pt x="11854" y="5046"/>
                  </a:cubicBezTo>
                  <a:cubicBezTo>
                    <a:pt x="12640" y="5046"/>
                    <a:pt x="15007" y="5400"/>
                    <a:pt x="14748" y="9725"/>
                  </a:cubicBezTo>
                  <a:cubicBezTo>
                    <a:pt x="14748" y="9725"/>
                    <a:pt x="14489" y="16554"/>
                    <a:pt x="10014" y="16554"/>
                  </a:cubicBezTo>
                  <a:cubicBezTo>
                    <a:pt x="8692" y="16554"/>
                    <a:pt x="8692" y="16554"/>
                    <a:pt x="8692" y="16554"/>
                  </a:cubicBezTo>
                  <a:cubicBezTo>
                    <a:pt x="8692" y="21600"/>
                    <a:pt x="8692" y="21600"/>
                    <a:pt x="8692" y="21600"/>
                  </a:cubicBezTo>
                  <a:cubicBezTo>
                    <a:pt x="12122" y="21600"/>
                    <a:pt x="12122" y="21600"/>
                    <a:pt x="12122" y="21600"/>
                  </a:cubicBezTo>
                  <a:cubicBezTo>
                    <a:pt x="16857" y="21600"/>
                    <a:pt x="21600" y="16554"/>
                    <a:pt x="21600" y="8992"/>
                  </a:cubicBezTo>
                  <a:cubicBezTo>
                    <a:pt x="21600" y="354"/>
                    <a:pt x="14489" y="0"/>
                    <a:pt x="14489" y="0"/>
                  </a:cubicBezTo>
                  <a:cubicBezTo>
                    <a:pt x="12640" y="0"/>
                    <a:pt x="12640" y="0"/>
                    <a:pt x="12640" y="0"/>
                  </a:cubicBezTo>
                  <a:cubicBezTo>
                    <a:pt x="3948" y="0"/>
                    <a:pt x="3948" y="0"/>
                    <a:pt x="3948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692" y="21600"/>
                    <a:pt x="8692" y="21600"/>
                    <a:pt x="8692" y="21600"/>
                  </a:cubicBezTo>
                  <a:lnTo>
                    <a:pt x="8692" y="165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1863705" y="95318"/>
              <a:ext cx="365505" cy="2592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3950" y="0"/>
                  </a:lnTo>
                  <a:lnTo>
                    <a:pt x="11591" y="0"/>
                  </a:lnTo>
                  <a:lnTo>
                    <a:pt x="14496" y="12596"/>
                  </a:lnTo>
                  <a:lnTo>
                    <a:pt x="16864" y="0"/>
                  </a:lnTo>
                  <a:lnTo>
                    <a:pt x="21600" y="0"/>
                  </a:lnTo>
                  <a:lnTo>
                    <a:pt x="17918" y="21600"/>
                  </a:lnTo>
                  <a:lnTo>
                    <a:pt x="10009" y="21600"/>
                  </a:lnTo>
                  <a:lnTo>
                    <a:pt x="7114" y="8637"/>
                  </a:lnTo>
                  <a:lnTo>
                    <a:pt x="4736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0" y="0"/>
              <a:ext cx="236365" cy="20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0" y="0"/>
              <a:ext cx="503879" cy="4497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62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11627"/>
                  </a:lnTo>
                  <a:lnTo>
                    <a:pt x="116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Calibri"/>
              <a:buNone/>
              <a:defRPr>
                <a:solidFill>
                  <a:srgbClr val="77777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97E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74F4-BE81-5845-9EBF-4D3A1732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579D927-FCFA-9240-AD9C-4D4F5CF18175}"/>
              </a:ext>
            </a:extLst>
          </p:cNvPr>
          <p:cNvSpPr txBox="1">
            <a:spLocks/>
          </p:cNvSpPr>
          <p:nvPr userDrawn="1"/>
        </p:nvSpPr>
        <p:spPr>
          <a:xfrm>
            <a:off x="7524534" y="-92546"/>
            <a:ext cx="2221519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3FC689-5B58-0444-877A-7EC72ECF6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74" y="-9337"/>
            <a:ext cx="8316415" cy="3500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058124-14CA-3242-B01E-7C778EBDB23E}"/>
              </a:ext>
            </a:extLst>
          </p:cNvPr>
          <p:cNvSpPr/>
          <p:nvPr userDrawn="1"/>
        </p:nvSpPr>
        <p:spPr>
          <a:xfrm>
            <a:off x="0" y="-16164"/>
            <a:ext cx="8299341" cy="356871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992CAD-01A2-CC40-85DE-7A65B6928277}"/>
              </a:ext>
            </a:extLst>
          </p:cNvPr>
          <p:cNvSpPr txBox="1">
            <a:spLocks/>
          </p:cNvSpPr>
          <p:nvPr userDrawn="1"/>
        </p:nvSpPr>
        <p:spPr>
          <a:xfrm>
            <a:off x="5724128" y="-45013"/>
            <a:ext cx="2911165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Sales Network</a:t>
            </a:r>
          </a:p>
        </p:txBody>
      </p:sp>
    </p:spTree>
    <p:extLst>
      <p:ext uri="{BB962C8B-B14F-4D97-AF65-F5344CB8AC3E}">
        <p14:creationId xmlns:p14="http://schemas.microsoft.com/office/powerpoint/2010/main" val="2071690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0F4F4B-E1EE-1B6D-9E2D-3F1589151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"/>
          <a:stretch/>
        </p:blipFill>
        <p:spPr>
          <a:xfrm>
            <a:off x="-108520" y="0"/>
            <a:ext cx="8424935" cy="3320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7E6847-C36B-3F25-874C-22CF14AAE6FC}"/>
              </a:ext>
            </a:extLst>
          </p:cNvPr>
          <p:cNvSpPr/>
          <p:nvPr userDrawn="1"/>
        </p:nvSpPr>
        <p:spPr>
          <a:xfrm>
            <a:off x="0" y="-16164"/>
            <a:ext cx="8299341" cy="356871"/>
          </a:xfrm>
          <a:prstGeom prst="rect">
            <a:avLst/>
          </a:prstGeom>
          <a:solidFill>
            <a:srgbClr val="00A7F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74F4-BE81-5845-9EBF-4D3A1732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6A2D8A-63C6-9B8C-6CE9-E675893551BF}"/>
              </a:ext>
            </a:extLst>
          </p:cNvPr>
          <p:cNvSpPr txBox="1">
            <a:spLocks/>
          </p:cNvSpPr>
          <p:nvPr userDrawn="1"/>
        </p:nvSpPr>
        <p:spPr>
          <a:xfrm>
            <a:off x="4788024" y="-45013"/>
            <a:ext cx="3847269" cy="342504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Passion &amp; Dedication</a:t>
            </a:r>
          </a:p>
        </p:txBody>
      </p:sp>
    </p:spTree>
    <p:extLst>
      <p:ext uri="{BB962C8B-B14F-4D97-AF65-F5344CB8AC3E}">
        <p14:creationId xmlns:p14="http://schemas.microsoft.com/office/powerpoint/2010/main" val="2422640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EA04136-5BBF-451F-A90F-746017ED8DCD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15FFE2-BEDE-4F86-8340-FF92A788A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7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16F86B-6CC1-084F-9455-76587821C2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857750"/>
            <a:ext cx="990600" cy="206708"/>
          </a:xfrm>
          <a:prstGeom prst="rect">
            <a:avLst/>
          </a:prstGeom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7E15FB62-982F-3941-A819-654BF332C1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23"/>
            <a:ext cx="8748464" cy="473231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theme</a:t>
            </a:r>
            <a:r>
              <a:rPr lang="nl-NL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3486843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832746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28600" y="144754"/>
            <a:ext cx="8664575" cy="44579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1600" y="895350"/>
            <a:ext cx="64008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797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-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Rechte verbindingslijn 2"/>
          <p:cNvCxnSpPr/>
          <p:nvPr userDrawn="1"/>
        </p:nvCxnSpPr>
        <p:spPr>
          <a:xfrm>
            <a:off x="685800" y="-323850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3"/>
          <p:cNvCxnSpPr/>
          <p:nvPr userDrawn="1"/>
        </p:nvCxnSpPr>
        <p:spPr>
          <a:xfrm>
            <a:off x="685800" y="200018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4"/>
          <p:cNvCxnSpPr/>
          <p:nvPr userDrawn="1"/>
        </p:nvCxnSpPr>
        <p:spPr>
          <a:xfrm>
            <a:off x="685800" y="723885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5"/>
          <p:cNvCxnSpPr/>
          <p:nvPr userDrawn="1"/>
        </p:nvCxnSpPr>
        <p:spPr>
          <a:xfrm>
            <a:off x="685800" y="1247753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6"/>
          <p:cNvCxnSpPr/>
          <p:nvPr userDrawn="1"/>
        </p:nvCxnSpPr>
        <p:spPr>
          <a:xfrm>
            <a:off x="685800" y="1771621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7"/>
          <p:cNvCxnSpPr/>
          <p:nvPr userDrawn="1"/>
        </p:nvCxnSpPr>
        <p:spPr>
          <a:xfrm>
            <a:off x="685800" y="2819357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8"/>
          <p:cNvCxnSpPr/>
          <p:nvPr userDrawn="1"/>
        </p:nvCxnSpPr>
        <p:spPr>
          <a:xfrm>
            <a:off x="685800" y="2295489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9"/>
          <p:cNvCxnSpPr/>
          <p:nvPr userDrawn="1"/>
        </p:nvCxnSpPr>
        <p:spPr>
          <a:xfrm>
            <a:off x="685800" y="4390969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0"/>
          <p:cNvCxnSpPr/>
          <p:nvPr userDrawn="1"/>
        </p:nvCxnSpPr>
        <p:spPr>
          <a:xfrm>
            <a:off x="685800" y="3867093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1"/>
          <p:cNvCxnSpPr/>
          <p:nvPr userDrawn="1"/>
        </p:nvCxnSpPr>
        <p:spPr>
          <a:xfrm>
            <a:off x="685800" y="3343225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2"/>
          <p:cNvCxnSpPr/>
          <p:nvPr userDrawn="1"/>
        </p:nvCxnSpPr>
        <p:spPr>
          <a:xfrm>
            <a:off x="906896" y="-63694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3"/>
          <p:cNvCxnSpPr/>
          <p:nvPr userDrawn="1"/>
        </p:nvCxnSpPr>
        <p:spPr>
          <a:xfrm>
            <a:off x="906896" y="460174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4"/>
          <p:cNvCxnSpPr/>
          <p:nvPr userDrawn="1"/>
        </p:nvCxnSpPr>
        <p:spPr>
          <a:xfrm>
            <a:off x="906896" y="984042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5"/>
          <p:cNvCxnSpPr/>
          <p:nvPr userDrawn="1"/>
        </p:nvCxnSpPr>
        <p:spPr>
          <a:xfrm>
            <a:off x="906896" y="1507910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6"/>
          <p:cNvCxnSpPr/>
          <p:nvPr userDrawn="1"/>
        </p:nvCxnSpPr>
        <p:spPr>
          <a:xfrm>
            <a:off x="906896" y="2031779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7"/>
          <p:cNvCxnSpPr/>
          <p:nvPr userDrawn="1"/>
        </p:nvCxnSpPr>
        <p:spPr>
          <a:xfrm>
            <a:off x="906896" y="2555647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18"/>
          <p:cNvCxnSpPr/>
          <p:nvPr userDrawn="1"/>
        </p:nvCxnSpPr>
        <p:spPr>
          <a:xfrm>
            <a:off x="906896" y="3079514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19"/>
          <p:cNvCxnSpPr/>
          <p:nvPr userDrawn="1"/>
        </p:nvCxnSpPr>
        <p:spPr>
          <a:xfrm>
            <a:off x="906896" y="3603382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0"/>
          <p:cNvCxnSpPr/>
          <p:nvPr userDrawn="1"/>
        </p:nvCxnSpPr>
        <p:spPr>
          <a:xfrm>
            <a:off x="906896" y="4127250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8"/>
          <p:cNvCxnSpPr/>
          <p:nvPr userDrawn="1"/>
        </p:nvCxnSpPr>
        <p:spPr>
          <a:xfrm>
            <a:off x="685800" y="2817769"/>
            <a:ext cx="550171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0"/>
          <p:cNvCxnSpPr/>
          <p:nvPr userDrawn="1"/>
        </p:nvCxnSpPr>
        <p:spPr>
          <a:xfrm>
            <a:off x="906897" y="4675447"/>
            <a:ext cx="329074" cy="51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1600" y="201606"/>
            <a:ext cx="6400800" cy="42751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/>
            </a:lvl1pPr>
            <a:lvl2pPr marL="800100" indent="-342900">
              <a:buFont typeface="+mj-lt"/>
              <a:buAutoNum type="alphaUcPeriod"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5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/>
          </p:nvPr>
        </p:nvSpPr>
        <p:spPr>
          <a:xfrm>
            <a:off x="1371600" y="895350"/>
            <a:ext cx="7543800" cy="21336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cap="none" baseline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371600" y="3028950"/>
            <a:ext cx="75438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7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895350"/>
            <a:ext cx="1143000" cy="2133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400" cap="none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00</a:t>
            </a:r>
            <a:r>
              <a:rPr lang="nl-B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63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28600" y="144754"/>
            <a:ext cx="8664575" cy="44579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1600" y="895350"/>
            <a:ext cx="64008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660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895350"/>
            <a:ext cx="41910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24400" y="895350"/>
            <a:ext cx="41910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28600" y="144754"/>
            <a:ext cx="8664575" cy="44579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95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51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75100" y="788324"/>
            <a:ext cx="4940299" cy="3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defRPr>
            </a:lvl1pPr>
            <a:lvl2pPr marL="252000" indent="-198000">
              <a:buFont typeface="Calibri" panose="020F0502020204030204" pitchFamily="34" charset="0"/>
              <a:buChar char="→"/>
              <a:defRPr sz="1600">
                <a:solidFill>
                  <a:schemeClr val="tx2"/>
                </a:solidFill>
                <a:latin typeface="+mn-lt"/>
                <a:cs typeface="Myriad Pro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defRPr>
            </a:lvl5pPr>
          </a:lstStyle>
          <a:p>
            <a:pPr lvl="1"/>
            <a:r>
              <a:rPr lang="en-GB" dirty="0"/>
              <a:t>Features</a:t>
            </a:r>
          </a:p>
        </p:txBody>
      </p:sp>
      <p:sp>
        <p:nvSpPr>
          <p:cNvPr id="9" name="Tijdelijke aanduiding voor afbeelding 10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" y="794372"/>
            <a:ext cx="3581400" cy="3834777"/>
          </a:xfrm>
          <a:prstGeom prst="rect">
            <a:avLst/>
          </a:prstGeom>
        </p:spPr>
        <p:txBody>
          <a:bodyPr vert="horz" anchor="t"/>
          <a:lstStyle>
            <a:lvl1pPr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Insert picture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28600" y="144754"/>
            <a:ext cx="8664575" cy="44579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14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457171" y="1203299"/>
            <a:ext cx="8228702" cy="320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228600" y="144754"/>
            <a:ext cx="8664575" cy="4457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003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5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on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23"/>
            <a:ext cx="9144000" cy="473231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theme</a:t>
            </a:r>
            <a:r>
              <a:rPr lang="nl-NL" dirty="0"/>
              <a:t>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-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1408" y="438150"/>
            <a:ext cx="4068192" cy="6647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>
            <a:lvl1pPr>
              <a:defRPr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4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249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249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249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23"/>
            <a:ext cx="9144000" cy="473231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theme</a:t>
            </a:r>
            <a:r>
              <a:rPr lang="nl-NL" dirty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255334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point on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478154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anchor="ctr"/>
          <a:lstStyle>
            <a:lvl1pPr algn="ctr">
              <a:buNone/>
              <a:defRPr sz="5400"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0874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4781549"/>
          </a:xfrm>
          <a:prstGeom prst="rect">
            <a:avLst/>
          </a:prstGeom>
          <a:noFill/>
        </p:spPr>
        <p:txBody>
          <a:bodyPr vert="horz" anchor="ctr"/>
          <a:lstStyle>
            <a:lvl1pPr algn="ctr">
              <a:buNone/>
              <a:defRPr sz="5400" cap="none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1629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-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5400" cap="all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BE" dirty="0"/>
              <a:t>Thank you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398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4B911A8-3849-4833-AB2C-03AB1FC08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1927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">
  <p:cSld name="タイトルとコンテンツ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 descr="Google Shape;8;p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Calibri"/>
              <a:buNone/>
              <a:defRPr sz="1300">
                <a:solidFill>
                  <a:srgbClr val="35353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  <a:defRPr sz="1300">
                <a:solidFill>
                  <a:srgbClr val="0083C1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•"/>
              <a:defRPr sz="1300">
                <a:solidFill>
                  <a:srgbClr val="0083C1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–"/>
              <a:defRPr sz="1300">
                <a:solidFill>
                  <a:srgbClr val="0083C1"/>
                </a:solidFill>
              </a:defRPr>
            </a:lvl4pPr>
            <a:lvl5pPr marL="2286000" lvl="4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Char char="»"/>
              <a:defRPr sz="1300">
                <a:solidFill>
                  <a:srgbClr val="0083C1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6553200" y="4802999"/>
            <a:ext cx="217111" cy="2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A7A46FA-EF1F-4BD8-BAC6-0524F8A06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000" dirty="0"/>
            </a:lvl1pPr>
          </a:lstStyle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6668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bg>
      <p:bgPr>
        <a:solidFill>
          <a:srgbClr val="F2F2F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8"/>
          <p:cNvGrpSpPr/>
          <p:nvPr/>
        </p:nvGrpSpPr>
        <p:grpSpPr>
          <a:xfrm>
            <a:off x="-3" y="-5"/>
            <a:ext cx="3297736" cy="3039913"/>
            <a:chOff x="4" y="6"/>
            <a:chExt cx="3790937" cy="3494555"/>
          </a:xfrm>
        </p:grpSpPr>
        <p:sp>
          <p:nvSpPr>
            <p:cNvPr id="74" name="Google Shape;74;p8"/>
            <p:cNvSpPr/>
            <p:nvPr/>
          </p:nvSpPr>
          <p:spPr>
            <a:xfrm>
              <a:off x="4" y="6"/>
              <a:ext cx="3790937" cy="3494555"/>
            </a:xfrm>
            <a:custGeom>
              <a:avLst/>
              <a:gdLst/>
              <a:ahLst/>
              <a:cxnLst/>
              <a:rect l="l" t="t" r="r" b="b"/>
              <a:pathLst>
                <a:path w="1650" h="1521" extrusionOk="0">
                  <a:moveTo>
                    <a:pt x="0" y="0"/>
                  </a:moveTo>
                  <a:lnTo>
                    <a:pt x="1649" y="0"/>
                  </a:lnTo>
                  <a:lnTo>
                    <a:pt x="0" y="1520"/>
                  </a:lnTo>
                  <a:lnTo>
                    <a:pt x="0" y="0"/>
                  </a:lnTo>
                </a:path>
              </a:pathLst>
            </a:custGeom>
            <a:solidFill>
              <a:srgbClr val="ECECEC"/>
            </a:solidFill>
            <a:ln>
              <a:noFill/>
            </a:ln>
          </p:spPr>
        </p:sp>
        <p:sp>
          <p:nvSpPr>
            <p:cNvPr id="75" name="Google Shape;75;p8"/>
            <p:cNvSpPr/>
            <p:nvPr/>
          </p:nvSpPr>
          <p:spPr>
            <a:xfrm>
              <a:off x="4" y="6"/>
              <a:ext cx="1897766" cy="1750724"/>
            </a:xfrm>
            <a:custGeom>
              <a:avLst/>
              <a:gdLst/>
              <a:ahLst/>
              <a:cxnLst/>
              <a:rect l="l" t="t" r="r" b="b"/>
              <a:pathLst>
                <a:path w="826" h="762" extrusionOk="0">
                  <a:moveTo>
                    <a:pt x="825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825" y="0"/>
                  </a:lnTo>
                </a:path>
              </a:pathLst>
            </a:custGeom>
            <a:solidFill>
              <a:srgbClr val="E7E7E7"/>
            </a:solidFill>
            <a:ln>
              <a:noFill/>
            </a:ln>
          </p:spPr>
        </p:sp>
      </p:grp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EA4EDFE-87AE-4D57-9AF7-157ED2394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13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ONLY" type="objOnly">
  <p:cSld name="OBJECT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 flipH="1">
            <a:off x="457293" y="4872890"/>
            <a:ext cx="12701" cy="38910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0" y="-2000"/>
            <a:ext cx="4624200" cy="5143501"/>
          </a:xfrm>
          <a:prstGeom prst="rect">
            <a:avLst/>
          </a:prstGeom>
          <a:gradFill>
            <a:gsLst>
              <a:gs pos="0">
                <a:srgbClr val="CBEDFB"/>
              </a:gs>
              <a:gs pos="47000">
                <a:srgbClr val="54C3F1"/>
              </a:gs>
              <a:gs pos="100000">
                <a:srgbClr val="54C3F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457175" y="1203300"/>
            <a:ext cx="3749100" cy="8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Calibri"/>
              <a:buNone/>
              <a:defRPr sz="2400">
                <a:solidFill>
                  <a:srgbClr val="555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457171" y="2416167"/>
            <a:ext cx="3459302" cy="16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7884000" y="4788363"/>
            <a:ext cx="1065762" cy="215798"/>
            <a:chOff x="0" y="0"/>
            <a:chExt cx="1065761" cy="215797"/>
          </a:xfrm>
        </p:grpSpPr>
        <p:sp>
          <p:nvSpPr>
            <p:cNvPr id="109" name="Google Shape;109;p11"/>
            <p:cNvSpPr/>
            <p:nvPr/>
          </p:nvSpPr>
          <p:spPr>
            <a:xfrm>
              <a:off x="208467" y="46708"/>
              <a:ext cx="857294" cy="1215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57" y="0"/>
                  </a:moveTo>
                  <a:cubicBezTo>
                    <a:pt x="10789" y="0"/>
                    <a:pt x="10789" y="0"/>
                    <a:pt x="10789" y="0"/>
                  </a:cubicBezTo>
                  <a:cubicBezTo>
                    <a:pt x="9981" y="21600"/>
                    <a:pt x="9981" y="21600"/>
                    <a:pt x="9981" y="21600"/>
                  </a:cubicBezTo>
                  <a:cubicBezTo>
                    <a:pt x="8650" y="21600"/>
                    <a:pt x="8650" y="21600"/>
                    <a:pt x="8650" y="21600"/>
                  </a:cubicBezTo>
                  <a:lnTo>
                    <a:pt x="9457" y="0"/>
                  </a:lnTo>
                  <a:moveTo>
                    <a:pt x="15993" y="0"/>
                  </a:moveTo>
                  <a:cubicBezTo>
                    <a:pt x="17325" y="0"/>
                    <a:pt x="17325" y="0"/>
                    <a:pt x="17325" y="0"/>
                  </a:cubicBezTo>
                  <a:cubicBezTo>
                    <a:pt x="16517" y="21600"/>
                    <a:pt x="16517" y="21600"/>
                    <a:pt x="16517" y="21600"/>
                  </a:cubicBezTo>
                  <a:cubicBezTo>
                    <a:pt x="15186" y="21600"/>
                    <a:pt x="15186" y="21600"/>
                    <a:pt x="15186" y="21600"/>
                  </a:cubicBezTo>
                  <a:lnTo>
                    <a:pt x="15993" y="0"/>
                  </a:lnTo>
                  <a:moveTo>
                    <a:pt x="11575" y="0"/>
                  </a:moveTo>
                  <a:cubicBezTo>
                    <a:pt x="12902" y="0"/>
                    <a:pt x="12902" y="0"/>
                    <a:pt x="12902" y="0"/>
                  </a:cubicBezTo>
                  <a:cubicBezTo>
                    <a:pt x="12618" y="7166"/>
                    <a:pt x="12618" y="7166"/>
                    <a:pt x="12618" y="7166"/>
                  </a:cubicBezTo>
                  <a:cubicBezTo>
                    <a:pt x="13832" y="0"/>
                    <a:pt x="13832" y="0"/>
                    <a:pt x="13832" y="0"/>
                  </a:cubicBezTo>
                  <a:cubicBezTo>
                    <a:pt x="15138" y="0"/>
                    <a:pt x="15138" y="0"/>
                    <a:pt x="15138" y="0"/>
                  </a:cubicBezTo>
                  <a:cubicBezTo>
                    <a:pt x="13426" y="10245"/>
                    <a:pt x="13426" y="10245"/>
                    <a:pt x="13426" y="10245"/>
                  </a:cubicBezTo>
                  <a:cubicBezTo>
                    <a:pt x="14640" y="21600"/>
                    <a:pt x="14640" y="21600"/>
                    <a:pt x="14640" y="21600"/>
                  </a:cubicBezTo>
                  <a:cubicBezTo>
                    <a:pt x="13142" y="21600"/>
                    <a:pt x="13142" y="21600"/>
                    <a:pt x="13142" y="21600"/>
                  </a:cubicBezTo>
                  <a:cubicBezTo>
                    <a:pt x="12357" y="14307"/>
                    <a:pt x="12357" y="14307"/>
                    <a:pt x="12357" y="14307"/>
                  </a:cubicBezTo>
                  <a:cubicBezTo>
                    <a:pt x="12095" y="21600"/>
                    <a:pt x="12095" y="21600"/>
                    <a:pt x="12095" y="21600"/>
                  </a:cubicBezTo>
                  <a:cubicBezTo>
                    <a:pt x="10763" y="21600"/>
                    <a:pt x="10763" y="21600"/>
                    <a:pt x="10763" y="21600"/>
                  </a:cubicBezTo>
                  <a:lnTo>
                    <a:pt x="11575" y="0"/>
                  </a:lnTo>
                  <a:moveTo>
                    <a:pt x="20722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0792" y="21600"/>
                    <a:pt x="20792" y="21600"/>
                    <a:pt x="20792" y="21600"/>
                  </a:cubicBezTo>
                  <a:cubicBezTo>
                    <a:pt x="19320" y="21600"/>
                    <a:pt x="19320" y="21600"/>
                    <a:pt x="19320" y="21600"/>
                  </a:cubicBezTo>
                  <a:cubicBezTo>
                    <a:pt x="18631" y="9261"/>
                    <a:pt x="18631" y="9261"/>
                    <a:pt x="18631" y="9261"/>
                  </a:cubicBezTo>
                  <a:cubicBezTo>
                    <a:pt x="18181" y="21600"/>
                    <a:pt x="18181" y="21600"/>
                    <a:pt x="18181" y="21600"/>
                  </a:cubicBezTo>
                  <a:cubicBezTo>
                    <a:pt x="17299" y="21600"/>
                    <a:pt x="17299" y="21600"/>
                    <a:pt x="17299" y="21600"/>
                  </a:cubicBezTo>
                  <a:cubicBezTo>
                    <a:pt x="18107" y="0"/>
                    <a:pt x="18107" y="0"/>
                    <a:pt x="18107" y="0"/>
                  </a:cubicBezTo>
                  <a:cubicBezTo>
                    <a:pt x="19534" y="0"/>
                    <a:pt x="19534" y="0"/>
                    <a:pt x="19534" y="0"/>
                  </a:cubicBezTo>
                  <a:cubicBezTo>
                    <a:pt x="20246" y="12516"/>
                    <a:pt x="20246" y="12516"/>
                    <a:pt x="20246" y="12516"/>
                  </a:cubicBezTo>
                  <a:lnTo>
                    <a:pt x="20722" y="0"/>
                  </a:lnTo>
                  <a:moveTo>
                    <a:pt x="6108" y="0"/>
                  </a:moveTo>
                  <a:cubicBezTo>
                    <a:pt x="7580" y="0"/>
                    <a:pt x="7580" y="0"/>
                    <a:pt x="7580" y="0"/>
                  </a:cubicBezTo>
                  <a:cubicBezTo>
                    <a:pt x="8174" y="21600"/>
                    <a:pt x="8174" y="21600"/>
                    <a:pt x="8174" y="21600"/>
                  </a:cubicBezTo>
                  <a:cubicBezTo>
                    <a:pt x="6842" y="21600"/>
                    <a:pt x="6842" y="21600"/>
                    <a:pt x="6842" y="21600"/>
                  </a:cubicBezTo>
                  <a:cubicBezTo>
                    <a:pt x="6750" y="18017"/>
                    <a:pt x="6750" y="18017"/>
                    <a:pt x="6750" y="18017"/>
                  </a:cubicBezTo>
                  <a:cubicBezTo>
                    <a:pt x="5345" y="18017"/>
                    <a:pt x="5345" y="18017"/>
                    <a:pt x="5345" y="18017"/>
                  </a:cubicBezTo>
                  <a:cubicBezTo>
                    <a:pt x="5061" y="21600"/>
                    <a:pt x="5061" y="21600"/>
                    <a:pt x="5061" y="21600"/>
                  </a:cubicBezTo>
                  <a:cubicBezTo>
                    <a:pt x="4327" y="21600"/>
                    <a:pt x="4327" y="21600"/>
                    <a:pt x="4327" y="21600"/>
                  </a:cubicBezTo>
                  <a:lnTo>
                    <a:pt x="6108" y="0"/>
                  </a:lnTo>
                  <a:moveTo>
                    <a:pt x="6392" y="5375"/>
                  </a:moveTo>
                  <a:cubicBezTo>
                    <a:pt x="5798" y="12516"/>
                    <a:pt x="5798" y="12516"/>
                    <a:pt x="5798" y="12516"/>
                  </a:cubicBezTo>
                  <a:cubicBezTo>
                    <a:pt x="6606" y="12516"/>
                    <a:pt x="6606" y="12516"/>
                    <a:pt x="6606" y="12516"/>
                  </a:cubicBezTo>
                  <a:lnTo>
                    <a:pt x="6392" y="5375"/>
                  </a:lnTo>
                  <a:moveTo>
                    <a:pt x="1948" y="5047"/>
                  </a:moveTo>
                  <a:cubicBezTo>
                    <a:pt x="2353" y="5047"/>
                    <a:pt x="2353" y="5047"/>
                    <a:pt x="2353" y="5047"/>
                  </a:cubicBezTo>
                  <a:cubicBezTo>
                    <a:pt x="2755" y="5047"/>
                    <a:pt x="3113" y="5854"/>
                    <a:pt x="3065" y="10245"/>
                  </a:cubicBezTo>
                  <a:cubicBezTo>
                    <a:pt x="2995" y="14156"/>
                    <a:pt x="2637" y="17209"/>
                    <a:pt x="1804" y="17209"/>
                  </a:cubicBezTo>
                  <a:cubicBezTo>
                    <a:pt x="1498" y="17209"/>
                    <a:pt x="1498" y="17209"/>
                    <a:pt x="1498" y="17209"/>
                  </a:cubicBezTo>
                  <a:lnTo>
                    <a:pt x="1948" y="5047"/>
                  </a:lnTo>
                  <a:moveTo>
                    <a:pt x="0" y="21600"/>
                  </a:moveTo>
                  <a:cubicBezTo>
                    <a:pt x="2471" y="21600"/>
                    <a:pt x="2471" y="21600"/>
                    <a:pt x="2471" y="21600"/>
                  </a:cubicBezTo>
                  <a:cubicBezTo>
                    <a:pt x="3327" y="21600"/>
                    <a:pt x="4371" y="17537"/>
                    <a:pt x="4371" y="9589"/>
                  </a:cubicBezTo>
                  <a:cubicBezTo>
                    <a:pt x="4371" y="3911"/>
                    <a:pt x="3895" y="0"/>
                    <a:pt x="2781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0" y="21600"/>
                  </a:lnTo>
                </a:path>
              </a:pathLst>
            </a:cu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0" y="0"/>
              <a:ext cx="241407" cy="2157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54C3F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0" y="0"/>
              <a:ext cx="120777" cy="1080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specs" userDrawn="1">
  <p:cSld name="Techspec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>
            <a:off x="287024" y="285924"/>
            <a:ext cx="6096000" cy="389100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1" cy="57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BB30776-9127-4140-B65C-318773A09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09287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80">
          <p15:clr>
            <a:srgbClr val="FA7B17"/>
          </p15:clr>
        </p15:guide>
        <p15:guide id="2" pos="181">
          <p15:clr>
            <a:srgbClr val="FA7B17"/>
          </p15:clr>
        </p15:guide>
        <p15:guide id="3" pos="4021">
          <p15:clr>
            <a:srgbClr val="FA7B17"/>
          </p15:clr>
        </p15:guide>
        <p15:guide id="4" pos="1440">
          <p15:clr>
            <a:srgbClr val="FA7B17"/>
          </p15:clr>
        </p15:guide>
        <p15:guide id="5" pos="1539">
          <p15:clr>
            <a:srgbClr val="FA7B17"/>
          </p15:clr>
        </p15:guide>
        <p15:guide id="6" pos="4110">
          <p15:clr>
            <a:srgbClr val="FA7B17"/>
          </p15:clr>
        </p15:guide>
        <p15:guide id="7" pos="5631">
          <p15:clr>
            <a:srgbClr val="FA7B17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670050" y="1584301"/>
            <a:ext cx="41085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3000"/>
              <a:buNone/>
              <a:defRPr sz="3000" b="1">
                <a:solidFill>
                  <a:srgbClr val="0097E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300"/>
              <a:buNone/>
              <a:defRPr sz="3300">
                <a:solidFill>
                  <a:srgbClr val="55555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994222" y="3064192"/>
            <a:ext cx="34593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  <a:defRPr sz="1400">
                <a:solidFill>
                  <a:srgbClr val="55555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7468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Slide • Blue" type="objOnly">
  <p:cSld name="Half Slide •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-13281" y="4754305"/>
            <a:ext cx="473100" cy="3891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lvl="0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175" y="1203300"/>
            <a:ext cx="3749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457172" y="2416167"/>
            <a:ext cx="34593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595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A-series solution" type="objAndTwoObj">
  <p:cSld name="EPRA-series solu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-13281" y="4754305"/>
            <a:ext cx="473100" cy="3891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lvl="0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857042" y="4728616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Limited installation space</a:t>
            </a:r>
            <a:endParaRPr sz="900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2468649" y="4729398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Sound restrictions</a:t>
            </a:r>
            <a:endParaRPr sz="900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3812708" y="4727042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Large DHW demand</a:t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5230752" y="4725957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60°C tapping water</a:t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639794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2239855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3578812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5009091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463660" y="297682"/>
            <a:ext cx="559475" cy="576963"/>
            <a:chOff x="11338566" y="1901207"/>
            <a:chExt cx="1377000" cy="1377000"/>
          </a:xfrm>
        </p:grpSpPr>
        <p:sp>
          <p:nvSpPr>
            <p:cNvPr id="70" name="Google Shape;70;p8"/>
            <p:cNvSpPr/>
            <p:nvPr/>
          </p:nvSpPr>
          <p:spPr>
            <a:xfrm>
              <a:off x="11338566" y="1901207"/>
              <a:ext cx="1377000" cy="1377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4800" tIns="44800" rIns="44800" bIns="44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 txBox="1"/>
            <p:nvPr/>
          </p:nvSpPr>
          <p:spPr>
            <a:xfrm>
              <a:off x="11539597" y="2238363"/>
              <a:ext cx="988500" cy="702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4800" tIns="44800" rIns="44800" bIns="44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2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8"/>
          <p:cNvSpPr txBox="1"/>
          <p:nvPr/>
        </p:nvSpPr>
        <p:spPr>
          <a:xfrm>
            <a:off x="1167515" y="166638"/>
            <a:ext cx="57162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414141"/>
                </a:solidFill>
              </a:rPr>
              <a:t>Small Collective Application</a:t>
            </a:r>
            <a:endParaRPr sz="2000" b="1">
              <a:solidFill>
                <a:srgbClr val="41414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rgbClr val="414141"/>
                </a:solidFill>
              </a:rPr>
              <a:t>Daikin Altherma 3 H HT modular concept</a:t>
            </a:r>
            <a:endParaRPr sz="120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47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1">
          <p15:clr>
            <a:srgbClr val="FA7B17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ade solution 1">
  <p:cSld name="Casade solutio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-13281" y="4754305"/>
            <a:ext cx="473100" cy="3891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lvl="0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463660" y="297682"/>
            <a:ext cx="559475" cy="576963"/>
            <a:chOff x="11338566" y="1901207"/>
            <a:chExt cx="1377000" cy="1377000"/>
          </a:xfrm>
        </p:grpSpPr>
        <p:sp>
          <p:nvSpPr>
            <p:cNvPr id="100" name="Google Shape;100;p10"/>
            <p:cNvSpPr/>
            <p:nvPr/>
          </p:nvSpPr>
          <p:spPr>
            <a:xfrm>
              <a:off x="11338566" y="1901207"/>
              <a:ext cx="1377000" cy="1377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4800" tIns="44800" rIns="44800" bIns="44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 txBox="1"/>
            <p:nvPr/>
          </p:nvSpPr>
          <p:spPr>
            <a:xfrm>
              <a:off x="11539597" y="2238363"/>
              <a:ext cx="988500" cy="702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4800" tIns="44800" rIns="44800" bIns="44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2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0"/>
          <p:cNvSpPr txBox="1"/>
          <p:nvPr/>
        </p:nvSpPr>
        <p:spPr>
          <a:xfrm>
            <a:off x="1167515" y="166638"/>
            <a:ext cx="57162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414141"/>
                </a:solidFill>
              </a:rPr>
              <a:t>Large Collective Application</a:t>
            </a:r>
            <a:endParaRPr sz="2000" b="1">
              <a:solidFill>
                <a:srgbClr val="41414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rgbClr val="414141"/>
                </a:solidFill>
              </a:rPr>
              <a:t>Cascade Heat Pump solution</a:t>
            </a:r>
            <a:endParaRPr sz="120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1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1">
          <p15:clr>
            <a:srgbClr val="FA7B17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ade solution">
  <p:cSld name="Casade solu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-13281" y="4754305"/>
            <a:ext cx="473100" cy="3891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lvl="0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857042" y="4728616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Limited installation space</a:t>
            </a:r>
            <a:endParaRPr sz="900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2468649" y="4729398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Sound restrictions</a:t>
            </a:r>
            <a:endParaRPr sz="900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812708" y="4727042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Large DHW demand</a:t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5193806" y="4725957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"/>
              <a:buFont typeface="Arial"/>
              <a:buNone/>
            </a:pPr>
            <a:r>
              <a:rPr lang="nl-BE" sz="900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60°C tapping water</a:t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639794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2239855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3578812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4972145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9"/>
          <p:cNvGrpSpPr/>
          <p:nvPr/>
        </p:nvGrpSpPr>
        <p:grpSpPr>
          <a:xfrm>
            <a:off x="463660" y="297682"/>
            <a:ext cx="559475" cy="576963"/>
            <a:chOff x="11338566" y="1901207"/>
            <a:chExt cx="1377000" cy="1377000"/>
          </a:xfrm>
        </p:grpSpPr>
        <p:sp>
          <p:nvSpPr>
            <p:cNvPr id="88" name="Google Shape;88;p9"/>
            <p:cNvSpPr/>
            <p:nvPr/>
          </p:nvSpPr>
          <p:spPr>
            <a:xfrm>
              <a:off x="11338566" y="1901207"/>
              <a:ext cx="1377000" cy="1377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4800" tIns="44800" rIns="44800" bIns="44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 txBox="1"/>
            <p:nvPr/>
          </p:nvSpPr>
          <p:spPr>
            <a:xfrm>
              <a:off x="11539597" y="2238363"/>
              <a:ext cx="988500" cy="702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4800" tIns="44800" rIns="44800" bIns="44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2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9"/>
          <p:cNvSpPr txBox="1"/>
          <p:nvPr/>
        </p:nvSpPr>
        <p:spPr>
          <a:xfrm>
            <a:off x="1167515" y="166638"/>
            <a:ext cx="57162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414141"/>
                </a:solidFill>
              </a:rPr>
              <a:t>Large Collective Application</a:t>
            </a:r>
            <a:endParaRPr sz="2000" b="1">
              <a:solidFill>
                <a:srgbClr val="41414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rgbClr val="414141"/>
                </a:solidFill>
              </a:rPr>
              <a:t>Cascade Heat Pump solution</a:t>
            </a:r>
            <a:endParaRPr sz="1200">
              <a:solidFill>
                <a:srgbClr val="414141"/>
              </a:solidFill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6464812" y="4725957"/>
            <a:ext cx="1303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800" tIns="22400" rIns="44800" bIns="22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nl-BE" sz="9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Heat distribution losses</a:t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9"/>
          <p:cNvSpPr/>
          <p:nvPr/>
        </p:nvSpPr>
        <p:spPr>
          <a:xfrm>
            <a:off x="6243152" y="4740238"/>
            <a:ext cx="222900" cy="229800"/>
          </a:xfrm>
          <a:prstGeom prst="ellipse">
            <a:avLst/>
          </a:prstGeom>
          <a:solidFill>
            <a:srgbClr val="E7E7E7"/>
          </a:solidFill>
          <a:ln w="9525" cap="flat" cmpd="sng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00" tIns="44800" rIns="44800" bIns="4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52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1">
          <p15:clr>
            <a:srgbClr val="FA7B17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Residential</a:t>
            </a:r>
            <a:r>
              <a:rPr lang="nl-B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B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Heating</a:t>
            </a:r>
            <a:r>
              <a:rPr lang="nl-B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Portfolio 2024 • Internal use only</a:t>
            </a:r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 dirty="0"/>
              <a:t>Click to </a:t>
            </a:r>
            <a:r>
              <a:rPr lang="en-BE" dirty="0"/>
              <a:t>add text or insert graph or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019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_AND_OBJECT" type="twoObjAndObj">
  <p:cSld name="TWO_OBJECTS_AND_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/>
          <p:nvPr/>
        </p:nvSpPr>
        <p:spPr>
          <a:xfrm flipH="1">
            <a:off x="457293" y="4872890"/>
            <a:ext cx="12701" cy="38910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0" y="-2000"/>
            <a:ext cx="4624200" cy="5143501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457175" y="1203300"/>
            <a:ext cx="3749100" cy="8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457171" y="2416167"/>
            <a:ext cx="3459302" cy="16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8" name="Google Shape;118;p12"/>
          <p:cNvGrpSpPr/>
          <p:nvPr/>
        </p:nvGrpSpPr>
        <p:grpSpPr>
          <a:xfrm>
            <a:off x="7884000" y="4788363"/>
            <a:ext cx="1065762" cy="215798"/>
            <a:chOff x="0" y="0"/>
            <a:chExt cx="1065761" cy="215797"/>
          </a:xfrm>
        </p:grpSpPr>
        <p:sp>
          <p:nvSpPr>
            <p:cNvPr id="119" name="Google Shape;119;p12"/>
            <p:cNvSpPr/>
            <p:nvPr/>
          </p:nvSpPr>
          <p:spPr>
            <a:xfrm>
              <a:off x="208467" y="46708"/>
              <a:ext cx="857294" cy="1215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57" y="0"/>
                  </a:moveTo>
                  <a:cubicBezTo>
                    <a:pt x="10789" y="0"/>
                    <a:pt x="10789" y="0"/>
                    <a:pt x="10789" y="0"/>
                  </a:cubicBezTo>
                  <a:cubicBezTo>
                    <a:pt x="9981" y="21600"/>
                    <a:pt x="9981" y="21600"/>
                    <a:pt x="9981" y="21600"/>
                  </a:cubicBezTo>
                  <a:cubicBezTo>
                    <a:pt x="8650" y="21600"/>
                    <a:pt x="8650" y="21600"/>
                    <a:pt x="8650" y="21600"/>
                  </a:cubicBezTo>
                  <a:lnTo>
                    <a:pt x="9457" y="0"/>
                  </a:lnTo>
                  <a:moveTo>
                    <a:pt x="15993" y="0"/>
                  </a:moveTo>
                  <a:cubicBezTo>
                    <a:pt x="17325" y="0"/>
                    <a:pt x="17325" y="0"/>
                    <a:pt x="17325" y="0"/>
                  </a:cubicBezTo>
                  <a:cubicBezTo>
                    <a:pt x="16517" y="21600"/>
                    <a:pt x="16517" y="21600"/>
                    <a:pt x="16517" y="21600"/>
                  </a:cubicBezTo>
                  <a:cubicBezTo>
                    <a:pt x="15186" y="21600"/>
                    <a:pt x="15186" y="21600"/>
                    <a:pt x="15186" y="21600"/>
                  </a:cubicBezTo>
                  <a:lnTo>
                    <a:pt x="15993" y="0"/>
                  </a:lnTo>
                  <a:moveTo>
                    <a:pt x="11575" y="0"/>
                  </a:moveTo>
                  <a:cubicBezTo>
                    <a:pt x="12902" y="0"/>
                    <a:pt x="12902" y="0"/>
                    <a:pt x="12902" y="0"/>
                  </a:cubicBezTo>
                  <a:cubicBezTo>
                    <a:pt x="12618" y="7166"/>
                    <a:pt x="12618" y="7166"/>
                    <a:pt x="12618" y="7166"/>
                  </a:cubicBezTo>
                  <a:cubicBezTo>
                    <a:pt x="13832" y="0"/>
                    <a:pt x="13832" y="0"/>
                    <a:pt x="13832" y="0"/>
                  </a:cubicBezTo>
                  <a:cubicBezTo>
                    <a:pt x="15138" y="0"/>
                    <a:pt x="15138" y="0"/>
                    <a:pt x="15138" y="0"/>
                  </a:cubicBezTo>
                  <a:cubicBezTo>
                    <a:pt x="13426" y="10245"/>
                    <a:pt x="13426" y="10245"/>
                    <a:pt x="13426" y="10245"/>
                  </a:cubicBezTo>
                  <a:cubicBezTo>
                    <a:pt x="14640" y="21600"/>
                    <a:pt x="14640" y="21600"/>
                    <a:pt x="14640" y="21600"/>
                  </a:cubicBezTo>
                  <a:cubicBezTo>
                    <a:pt x="13142" y="21600"/>
                    <a:pt x="13142" y="21600"/>
                    <a:pt x="13142" y="21600"/>
                  </a:cubicBezTo>
                  <a:cubicBezTo>
                    <a:pt x="12357" y="14307"/>
                    <a:pt x="12357" y="14307"/>
                    <a:pt x="12357" y="14307"/>
                  </a:cubicBezTo>
                  <a:cubicBezTo>
                    <a:pt x="12095" y="21600"/>
                    <a:pt x="12095" y="21600"/>
                    <a:pt x="12095" y="21600"/>
                  </a:cubicBezTo>
                  <a:cubicBezTo>
                    <a:pt x="10763" y="21600"/>
                    <a:pt x="10763" y="21600"/>
                    <a:pt x="10763" y="21600"/>
                  </a:cubicBezTo>
                  <a:lnTo>
                    <a:pt x="11575" y="0"/>
                  </a:lnTo>
                  <a:moveTo>
                    <a:pt x="20722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0792" y="21600"/>
                    <a:pt x="20792" y="21600"/>
                    <a:pt x="20792" y="21600"/>
                  </a:cubicBezTo>
                  <a:cubicBezTo>
                    <a:pt x="19320" y="21600"/>
                    <a:pt x="19320" y="21600"/>
                    <a:pt x="19320" y="21600"/>
                  </a:cubicBezTo>
                  <a:cubicBezTo>
                    <a:pt x="18631" y="9261"/>
                    <a:pt x="18631" y="9261"/>
                    <a:pt x="18631" y="9261"/>
                  </a:cubicBezTo>
                  <a:cubicBezTo>
                    <a:pt x="18181" y="21600"/>
                    <a:pt x="18181" y="21600"/>
                    <a:pt x="18181" y="21600"/>
                  </a:cubicBezTo>
                  <a:cubicBezTo>
                    <a:pt x="17299" y="21600"/>
                    <a:pt x="17299" y="21600"/>
                    <a:pt x="17299" y="21600"/>
                  </a:cubicBezTo>
                  <a:cubicBezTo>
                    <a:pt x="18107" y="0"/>
                    <a:pt x="18107" y="0"/>
                    <a:pt x="18107" y="0"/>
                  </a:cubicBezTo>
                  <a:cubicBezTo>
                    <a:pt x="19534" y="0"/>
                    <a:pt x="19534" y="0"/>
                    <a:pt x="19534" y="0"/>
                  </a:cubicBezTo>
                  <a:cubicBezTo>
                    <a:pt x="20246" y="12516"/>
                    <a:pt x="20246" y="12516"/>
                    <a:pt x="20246" y="12516"/>
                  </a:cubicBezTo>
                  <a:lnTo>
                    <a:pt x="20722" y="0"/>
                  </a:lnTo>
                  <a:moveTo>
                    <a:pt x="6108" y="0"/>
                  </a:moveTo>
                  <a:cubicBezTo>
                    <a:pt x="7580" y="0"/>
                    <a:pt x="7580" y="0"/>
                    <a:pt x="7580" y="0"/>
                  </a:cubicBezTo>
                  <a:cubicBezTo>
                    <a:pt x="8174" y="21600"/>
                    <a:pt x="8174" y="21600"/>
                    <a:pt x="8174" y="21600"/>
                  </a:cubicBezTo>
                  <a:cubicBezTo>
                    <a:pt x="6842" y="21600"/>
                    <a:pt x="6842" y="21600"/>
                    <a:pt x="6842" y="21600"/>
                  </a:cubicBezTo>
                  <a:cubicBezTo>
                    <a:pt x="6750" y="18017"/>
                    <a:pt x="6750" y="18017"/>
                    <a:pt x="6750" y="18017"/>
                  </a:cubicBezTo>
                  <a:cubicBezTo>
                    <a:pt x="5345" y="18017"/>
                    <a:pt x="5345" y="18017"/>
                    <a:pt x="5345" y="18017"/>
                  </a:cubicBezTo>
                  <a:cubicBezTo>
                    <a:pt x="5061" y="21600"/>
                    <a:pt x="5061" y="21600"/>
                    <a:pt x="5061" y="21600"/>
                  </a:cubicBezTo>
                  <a:cubicBezTo>
                    <a:pt x="4327" y="21600"/>
                    <a:pt x="4327" y="21600"/>
                    <a:pt x="4327" y="21600"/>
                  </a:cubicBezTo>
                  <a:lnTo>
                    <a:pt x="6108" y="0"/>
                  </a:lnTo>
                  <a:moveTo>
                    <a:pt x="6392" y="5375"/>
                  </a:moveTo>
                  <a:cubicBezTo>
                    <a:pt x="5798" y="12516"/>
                    <a:pt x="5798" y="12516"/>
                    <a:pt x="5798" y="12516"/>
                  </a:cubicBezTo>
                  <a:cubicBezTo>
                    <a:pt x="6606" y="12516"/>
                    <a:pt x="6606" y="12516"/>
                    <a:pt x="6606" y="12516"/>
                  </a:cubicBezTo>
                  <a:lnTo>
                    <a:pt x="6392" y="5375"/>
                  </a:lnTo>
                  <a:moveTo>
                    <a:pt x="1948" y="5047"/>
                  </a:moveTo>
                  <a:cubicBezTo>
                    <a:pt x="2353" y="5047"/>
                    <a:pt x="2353" y="5047"/>
                    <a:pt x="2353" y="5047"/>
                  </a:cubicBezTo>
                  <a:cubicBezTo>
                    <a:pt x="2755" y="5047"/>
                    <a:pt x="3113" y="5854"/>
                    <a:pt x="3065" y="10245"/>
                  </a:cubicBezTo>
                  <a:cubicBezTo>
                    <a:pt x="2995" y="14156"/>
                    <a:pt x="2637" y="17209"/>
                    <a:pt x="1804" y="17209"/>
                  </a:cubicBezTo>
                  <a:cubicBezTo>
                    <a:pt x="1498" y="17209"/>
                    <a:pt x="1498" y="17209"/>
                    <a:pt x="1498" y="17209"/>
                  </a:cubicBezTo>
                  <a:lnTo>
                    <a:pt x="1948" y="5047"/>
                  </a:lnTo>
                  <a:moveTo>
                    <a:pt x="0" y="21600"/>
                  </a:moveTo>
                  <a:cubicBezTo>
                    <a:pt x="2471" y="21600"/>
                    <a:pt x="2471" y="21600"/>
                    <a:pt x="2471" y="21600"/>
                  </a:cubicBezTo>
                  <a:cubicBezTo>
                    <a:pt x="3327" y="21600"/>
                    <a:pt x="4371" y="17537"/>
                    <a:pt x="4371" y="9589"/>
                  </a:cubicBezTo>
                  <a:cubicBezTo>
                    <a:pt x="4371" y="3911"/>
                    <a:pt x="3895" y="0"/>
                    <a:pt x="2781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0" y="21600"/>
                  </a:lnTo>
                </a:path>
              </a:pathLst>
            </a:cu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0" y="0"/>
              <a:ext cx="241407" cy="2157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54C3F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0" y="0"/>
              <a:ext cx="120777" cy="1080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title">
  <p:cSld name="Chapter titl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4" descr="Picture 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857753"/>
            <a:ext cx="990601" cy="2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>
            <a:spLocks noGrp="1"/>
          </p:cNvSpPr>
          <p:nvPr>
            <p:ph type="body" idx="1"/>
          </p:nvPr>
        </p:nvSpPr>
        <p:spPr>
          <a:xfrm>
            <a:off x="1371600" y="895350"/>
            <a:ext cx="7543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None/>
              <a:defRPr sz="3900">
                <a:solidFill>
                  <a:srgbClr val="35353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None/>
              <a:defRPr sz="3900">
                <a:solidFill>
                  <a:srgbClr val="353535"/>
                </a:solidFill>
              </a:defRPr>
            </a:lvl2pPr>
            <a:lvl3pPr marL="1371600" lvl="2" indent="-476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Char char="•"/>
              <a:defRPr sz="3900">
                <a:solidFill>
                  <a:srgbClr val="353535"/>
                </a:solidFill>
              </a:defRPr>
            </a:lvl3pPr>
            <a:lvl4pPr marL="1828800" lvl="3" indent="-476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Char char="–"/>
              <a:defRPr sz="3900">
                <a:solidFill>
                  <a:srgbClr val="353535"/>
                </a:solidFill>
              </a:defRPr>
            </a:lvl4pPr>
            <a:lvl5pPr marL="2286000" lvl="4" indent="-476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3900"/>
              <a:buFont typeface="Calibri"/>
              <a:buChar char="»"/>
              <a:defRPr sz="3900">
                <a:solidFill>
                  <a:srgbClr val="353535"/>
                </a:solidFill>
              </a:defRPr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2"/>
          </p:nvPr>
        </p:nvSpPr>
        <p:spPr>
          <a:xfrm>
            <a:off x="1371600" y="3028950"/>
            <a:ext cx="7543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body" idx="3"/>
          </p:nvPr>
        </p:nvSpPr>
        <p:spPr>
          <a:xfrm>
            <a:off x="228600" y="895350"/>
            <a:ext cx="1143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lvl="0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‒"/>
              <a:defRPr/>
            </a:lvl2pPr>
            <a:lvl3pPr marL="1371600" lvl="2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228600" y="4868459"/>
            <a:ext cx="217152" cy="2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800"/>
              <a:buFont typeface="Arial"/>
              <a:buNone/>
              <a:defRPr sz="800">
                <a:solidFill>
                  <a:srgbClr val="008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../media/image16.jpe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457293" y="4872890"/>
            <a:ext cx="12701" cy="38910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171" y="1203299"/>
            <a:ext cx="8228702" cy="320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‒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7884000" y="4788363"/>
            <a:ext cx="1065762" cy="215798"/>
            <a:chOff x="0" y="0"/>
            <a:chExt cx="1065761" cy="215797"/>
          </a:xfrm>
        </p:grpSpPr>
        <p:sp>
          <p:nvSpPr>
            <p:cNvPr id="11" name="Google Shape;11;p1"/>
            <p:cNvSpPr/>
            <p:nvPr/>
          </p:nvSpPr>
          <p:spPr>
            <a:xfrm>
              <a:off x="208467" y="46708"/>
              <a:ext cx="857294" cy="1215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57" y="0"/>
                  </a:moveTo>
                  <a:cubicBezTo>
                    <a:pt x="10789" y="0"/>
                    <a:pt x="10789" y="0"/>
                    <a:pt x="10789" y="0"/>
                  </a:cubicBezTo>
                  <a:cubicBezTo>
                    <a:pt x="9981" y="21600"/>
                    <a:pt x="9981" y="21600"/>
                    <a:pt x="9981" y="21600"/>
                  </a:cubicBezTo>
                  <a:cubicBezTo>
                    <a:pt x="8650" y="21600"/>
                    <a:pt x="8650" y="21600"/>
                    <a:pt x="8650" y="21600"/>
                  </a:cubicBezTo>
                  <a:lnTo>
                    <a:pt x="9457" y="0"/>
                  </a:lnTo>
                  <a:moveTo>
                    <a:pt x="15993" y="0"/>
                  </a:moveTo>
                  <a:cubicBezTo>
                    <a:pt x="17325" y="0"/>
                    <a:pt x="17325" y="0"/>
                    <a:pt x="17325" y="0"/>
                  </a:cubicBezTo>
                  <a:cubicBezTo>
                    <a:pt x="16517" y="21600"/>
                    <a:pt x="16517" y="21600"/>
                    <a:pt x="16517" y="21600"/>
                  </a:cubicBezTo>
                  <a:cubicBezTo>
                    <a:pt x="15186" y="21600"/>
                    <a:pt x="15186" y="21600"/>
                    <a:pt x="15186" y="21600"/>
                  </a:cubicBezTo>
                  <a:lnTo>
                    <a:pt x="15993" y="0"/>
                  </a:lnTo>
                  <a:moveTo>
                    <a:pt x="11575" y="0"/>
                  </a:moveTo>
                  <a:cubicBezTo>
                    <a:pt x="12902" y="0"/>
                    <a:pt x="12902" y="0"/>
                    <a:pt x="12902" y="0"/>
                  </a:cubicBezTo>
                  <a:cubicBezTo>
                    <a:pt x="12618" y="7166"/>
                    <a:pt x="12618" y="7166"/>
                    <a:pt x="12618" y="7166"/>
                  </a:cubicBezTo>
                  <a:cubicBezTo>
                    <a:pt x="13832" y="0"/>
                    <a:pt x="13832" y="0"/>
                    <a:pt x="13832" y="0"/>
                  </a:cubicBezTo>
                  <a:cubicBezTo>
                    <a:pt x="15138" y="0"/>
                    <a:pt x="15138" y="0"/>
                    <a:pt x="15138" y="0"/>
                  </a:cubicBezTo>
                  <a:cubicBezTo>
                    <a:pt x="13426" y="10245"/>
                    <a:pt x="13426" y="10245"/>
                    <a:pt x="13426" y="10245"/>
                  </a:cubicBezTo>
                  <a:cubicBezTo>
                    <a:pt x="14640" y="21600"/>
                    <a:pt x="14640" y="21600"/>
                    <a:pt x="14640" y="21600"/>
                  </a:cubicBezTo>
                  <a:cubicBezTo>
                    <a:pt x="13142" y="21600"/>
                    <a:pt x="13142" y="21600"/>
                    <a:pt x="13142" y="21600"/>
                  </a:cubicBezTo>
                  <a:cubicBezTo>
                    <a:pt x="12357" y="14307"/>
                    <a:pt x="12357" y="14307"/>
                    <a:pt x="12357" y="14307"/>
                  </a:cubicBezTo>
                  <a:cubicBezTo>
                    <a:pt x="12095" y="21600"/>
                    <a:pt x="12095" y="21600"/>
                    <a:pt x="12095" y="21600"/>
                  </a:cubicBezTo>
                  <a:cubicBezTo>
                    <a:pt x="10763" y="21600"/>
                    <a:pt x="10763" y="21600"/>
                    <a:pt x="10763" y="21600"/>
                  </a:cubicBezTo>
                  <a:lnTo>
                    <a:pt x="11575" y="0"/>
                  </a:lnTo>
                  <a:moveTo>
                    <a:pt x="20722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0792" y="21600"/>
                    <a:pt x="20792" y="21600"/>
                    <a:pt x="20792" y="21600"/>
                  </a:cubicBezTo>
                  <a:cubicBezTo>
                    <a:pt x="19320" y="21600"/>
                    <a:pt x="19320" y="21600"/>
                    <a:pt x="19320" y="21600"/>
                  </a:cubicBezTo>
                  <a:cubicBezTo>
                    <a:pt x="18631" y="9261"/>
                    <a:pt x="18631" y="9261"/>
                    <a:pt x="18631" y="9261"/>
                  </a:cubicBezTo>
                  <a:cubicBezTo>
                    <a:pt x="18181" y="21600"/>
                    <a:pt x="18181" y="21600"/>
                    <a:pt x="18181" y="21600"/>
                  </a:cubicBezTo>
                  <a:cubicBezTo>
                    <a:pt x="17299" y="21600"/>
                    <a:pt x="17299" y="21600"/>
                    <a:pt x="17299" y="21600"/>
                  </a:cubicBezTo>
                  <a:cubicBezTo>
                    <a:pt x="18107" y="0"/>
                    <a:pt x="18107" y="0"/>
                    <a:pt x="18107" y="0"/>
                  </a:cubicBezTo>
                  <a:cubicBezTo>
                    <a:pt x="19534" y="0"/>
                    <a:pt x="19534" y="0"/>
                    <a:pt x="19534" y="0"/>
                  </a:cubicBezTo>
                  <a:cubicBezTo>
                    <a:pt x="20246" y="12516"/>
                    <a:pt x="20246" y="12516"/>
                    <a:pt x="20246" y="12516"/>
                  </a:cubicBezTo>
                  <a:lnTo>
                    <a:pt x="20722" y="0"/>
                  </a:lnTo>
                  <a:moveTo>
                    <a:pt x="6108" y="0"/>
                  </a:moveTo>
                  <a:cubicBezTo>
                    <a:pt x="7580" y="0"/>
                    <a:pt x="7580" y="0"/>
                    <a:pt x="7580" y="0"/>
                  </a:cubicBezTo>
                  <a:cubicBezTo>
                    <a:pt x="8174" y="21600"/>
                    <a:pt x="8174" y="21600"/>
                    <a:pt x="8174" y="21600"/>
                  </a:cubicBezTo>
                  <a:cubicBezTo>
                    <a:pt x="6842" y="21600"/>
                    <a:pt x="6842" y="21600"/>
                    <a:pt x="6842" y="21600"/>
                  </a:cubicBezTo>
                  <a:cubicBezTo>
                    <a:pt x="6750" y="18017"/>
                    <a:pt x="6750" y="18017"/>
                    <a:pt x="6750" y="18017"/>
                  </a:cubicBezTo>
                  <a:cubicBezTo>
                    <a:pt x="5345" y="18017"/>
                    <a:pt x="5345" y="18017"/>
                    <a:pt x="5345" y="18017"/>
                  </a:cubicBezTo>
                  <a:cubicBezTo>
                    <a:pt x="5061" y="21600"/>
                    <a:pt x="5061" y="21600"/>
                    <a:pt x="5061" y="21600"/>
                  </a:cubicBezTo>
                  <a:cubicBezTo>
                    <a:pt x="4327" y="21600"/>
                    <a:pt x="4327" y="21600"/>
                    <a:pt x="4327" y="21600"/>
                  </a:cubicBezTo>
                  <a:lnTo>
                    <a:pt x="6108" y="0"/>
                  </a:lnTo>
                  <a:moveTo>
                    <a:pt x="6392" y="5375"/>
                  </a:moveTo>
                  <a:cubicBezTo>
                    <a:pt x="5798" y="12516"/>
                    <a:pt x="5798" y="12516"/>
                    <a:pt x="5798" y="12516"/>
                  </a:cubicBezTo>
                  <a:cubicBezTo>
                    <a:pt x="6606" y="12516"/>
                    <a:pt x="6606" y="12516"/>
                    <a:pt x="6606" y="12516"/>
                  </a:cubicBezTo>
                  <a:lnTo>
                    <a:pt x="6392" y="5375"/>
                  </a:lnTo>
                  <a:moveTo>
                    <a:pt x="1948" y="5047"/>
                  </a:moveTo>
                  <a:cubicBezTo>
                    <a:pt x="2353" y="5047"/>
                    <a:pt x="2353" y="5047"/>
                    <a:pt x="2353" y="5047"/>
                  </a:cubicBezTo>
                  <a:cubicBezTo>
                    <a:pt x="2755" y="5047"/>
                    <a:pt x="3113" y="5854"/>
                    <a:pt x="3065" y="10245"/>
                  </a:cubicBezTo>
                  <a:cubicBezTo>
                    <a:pt x="2995" y="14156"/>
                    <a:pt x="2637" y="17209"/>
                    <a:pt x="1804" y="17209"/>
                  </a:cubicBezTo>
                  <a:cubicBezTo>
                    <a:pt x="1498" y="17209"/>
                    <a:pt x="1498" y="17209"/>
                    <a:pt x="1498" y="17209"/>
                  </a:cubicBezTo>
                  <a:lnTo>
                    <a:pt x="1948" y="5047"/>
                  </a:lnTo>
                  <a:moveTo>
                    <a:pt x="0" y="21600"/>
                  </a:moveTo>
                  <a:cubicBezTo>
                    <a:pt x="2471" y="21600"/>
                    <a:pt x="2471" y="21600"/>
                    <a:pt x="2471" y="21600"/>
                  </a:cubicBezTo>
                  <a:cubicBezTo>
                    <a:pt x="3327" y="21600"/>
                    <a:pt x="4371" y="17537"/>
                    <a:pt x="4371" y="9589"/>
                  </a:cubicBezTo>
                  <a:cubicBezTo>
                    <a:pt x="4371" y="3911"/>
                    <a:pt x="3895" y="0"/>
                    <a:pt x="2781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0" y="21600"/>
                  </a:lnTo>
                </a:path>
              </a:pathLst>
            </a:cu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0"/>
              <a:ext cx="241407" cy="2157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54C3F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0"/>
              <a:ext cx="120777" cy="1080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B672E-F7E4-4A45-B85B-0E0AF8F6D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72" y="48367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8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Daikin heating portfolio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779" r:id="rId3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4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023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sldNum="0" hd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4781550"/>
            <a:ext cx="3810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69A15-9F98-6348-B41A-76CCF20255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857750"/>
            <a:ext cx="990600" cy="2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83274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Title -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4781550"/>
            <a:ext cx="3810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857750"/>
            <a:ext cx="990600" cy="2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8" r:id="rId2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11" Type="http://schemas.openxmlformats.org/officeDocument/2006/relationships/image" Target="../media/image40.png"/><Relationship Id="rId5" Type="http://schemas.openxmlformats.org/officeDocument/2006/relationships/image" Target="../media/image5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33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54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53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4.png"/><Relationship Id="rId18" Type="http://schemas.openxmlformats.org/officeDocument/2006/relationships/image" Target="../media/image59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47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18" Type="http://schemas.openxmlformats.org/officeDocument/2006/relationships/image" Target="../media/image60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3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58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65.jpeg"/><Relationship Id="rId5" Type="http://schemas.openxmlformats.org/officeDocument/2006/relationships/image" Target="../media/image61.pn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image" Target="../media/image34.png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3.png"/><Relationship Id="rId18" Type="http://schemas.openxmlformats.org/officeDocument/2006/relationships/image" Target="../media/image39.png"/><Relationship Id="rId3" Type="http://schemas.openxmlformats.org/officeDocument/2006/relationships/image" Target="../media/image69.png"/><Relationship Id="rId21" Type="http://schemas.openxmlformats.org/officeDocument/2006/relationships/image" Target="../media/image77.jpeg"/><Relationship Id="rId7" Type="http://schemas.openxmlformats.org/officeDocument/2006/relationships/image" Target="../media/image46.png"/><Relationship Id="rId12" Type="http://schemas.openxmlformats.org/officeDocument/2006/relationships/image" Target="../media/image72.png"/><Relationship Id="rId17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pn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71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70.png"/><Relationship Id="rId19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3.png"/><Relationship Id="rId18" Type="http://schemas.openxmlformats.org/officeDocument/2006/relationships/image" Target="../media/image40.png"/><Relationship Id="rId3" Type="http://schemas.openxmlformats.org/officeDocument/2006/relationships/image" Target="../media/image69.png"/><Relationship Id="rId7" Type="http://schemas.openxmlformats.org/officeDocument/2006/relationships/image" Target="../media/image46.png"/><Relationship Id="rId12" Type="http://schemas.openxmlformats.org/officeDocument/2006/relationships/image" Target="../media/image72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5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71.png"/><Relationship Id="rId5" Type="http://schemas.openxmlformats.org/officeDocument/2006/relationships/image" Target="../media/image32.pn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jpe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4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10" Type="http://schemas.openxmlformats.org/officeDocument/2006/relationships/image" Target="../media/image38.png"/><Relationship Id="rId4" Type="http://schemas.openxmlformats.org/officeDocument/2006/relationships/image" Target="../media/image89.png"/><Relationship Id="rId9" Type="http://schemas.openxmlformats.org/officeDocument/2006/relationships/image" Target="../media/image33.png"/><Relationship Id="rId1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2.png"/><Relationship Id="rId4" Type="http://schemas.openxmlformats.org/officeDocument/2006/relationships/image" Target="../media/image103.png"/><Relationship Id="rId9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1.png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3.png"/><Relationship Id="rId9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11" Type="http://schemas.openxmlformats.org/officeDocument/2006/relationships/image" Target="../media/image136.png"/><Relationship Id="rId5" Type="http://schemas.openxmlformats.org/officeDocument/2006/relationships/image" Target="../media/image131.png"/><Relationship Id="rId10" Type="http://schemas.openxmlformats.org/officeDocument/2006/relationships/image" Target="../media/image135.png"/><Relationship Id="rId4" Type="http://schemas.openxmlformats.org/officeDocument/2006/relationships/image" Target="../media/image130.jpeg"/><Relationship Id="rId9" Type="http://schemas.openxmlformats.org/officeDocument/2006/relationships/image" Target="../media/image134.png"/><Relationship Id="rId1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4.png"/><Relationship Id="rId7" Type="http://schemas.openxmlformats.org/officeDocument/2006/relationships/image" Target="../media/image1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4.png"/><Relationship Id="rId1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47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045" y="1962150"/>
            <a:ext cx="584591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5C2327E-3878-BC83-2DA7-9A13454A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56" y="802340"/>
            <a:ext cx="1676794" cy="1141031"/>
          </a:xfrm>
          <a:prstGeom prst="rect">
            <a:avLst/>
          </a:prstGeom>
        </p:spPr>
      </p:pic>
      <p:sp>
        <p:nvSpPr>
          <p:cNvPr id="13" name="Google Shape;821;p74">
            <a:extLst>
              <a:ext uri="{FF2B5EF4-FFF2-40B4-BE49-F238E27FC236}">
                <a16:creationId xmlns:a16="http://schemas.microsoft.com/office/drawing/2014/main" id="{9D26C2EB-6C1D-DC07-353F-BBC9F65F623D}"/>
              </a:ext>
            </a:extLst>
          </p:cNvPr>
          <p:cNvSpPr/>
          <p:nvPr/>
        </p:nvSpPr>
        <p:spPr>
          <a:xfrm>
            <a:off x="261637" y="3527887"/>
            <a:ext cx="1998900" cy="820154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21;p74">
            <a:extLst>
              <a:ext uri="{FF2B5EF4-FFF2-40B4-BE49-F238E27FC236}">
                <a16:creationId xmlns:a16="http://schemas.microsoft.com/office/drawing/2014/main" id="{CA9BE8AD-8CD7-F8F2-0382-2F7290DB913B}"/>
              </a:ext>
            </a:extLst>
          </p:cNvPr>
          <p:cNvSpPr/>
          <p:nvPr/>
        </p:nvSpPr>
        <p:spPr>
          <a:xfrm>
            <a:off x="261637" y="2810215"/>
            <a:ext cx="1998900" cy="640891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21;p74">
            <a:extLst>
              <a:ext uri="{FF2B5EF4-FFF2-40B4-BE49-F238E27FC236}">
                <a16:creationId xmlns:a16="http://schemas.microsoft.com/office/drawing/2014/main" id="{57F78501-AF37-91ED-28B3-16B6EB2BBF93}"/>
              </a:ext>
            </a:extLst>
          </p:cNvPr>
          <p:cNvSpPr/>
          <p:nvPr/>
        </p:nvSpPr>
        <p:spPr>
          <a:xfrm>
            <a:off x="251066" y="2025695"/>
            <a:ext cx="1998900" cy="71047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35;p76">
            <a:extLst>
              <a:ext uri="{FF2B5EF4-FFF2-40B4-BE49-F238E27FC236}">
                <a16:creationId xmlns:a16="http://schemas.microsoft.com/office/drawing/2014/main" id="{F5237E85-ACC0-FE5B-503F-7D6BAECFA091}"/>
              </a:ext>
            </a:extLst>
          </p:cNvPr>
          <p:cNvSpPr/>
          <p:nvPr/>
        </p:nvSpPr>
        <p:spPr>
          <a:xfrm>
            <a:off x="6521161" y="339650"/>
            <a:ext cx="2414400" cy="2828236"/>
          </a:xfrm>
          <a:prstGeom prst="roundRect">
            <a:avLst>
              <a:gd name="adj" fmla="val 3172"/>
            </a:avLst>
          </a:prstGeom>
          <a:solidFill>
            <a:srgbClr val="E7E7E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76"/>
          <p:cNvSpPr/>
          <p:nvPr/>
        </p:nvSpPr>
        <p:spPr>
          <a:xfrm>
            <a:off x="6524075" y="285924"/>
            <a:ext cx="2414400" cy="20682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76"/>
          <p:cNvSpPr txBox="1">
            <a:spLocks noGrp="1"/>
          </p:cNvSpPr>
          <p:nvPr>
            <p:ph type="title"/>
          </p:nvPr>
        </p:nvSpPr>
        <p:spPr>
          <a:xfrm>
            <a:off x="921846" y="204460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 err="1"/>
              <a:t>Алтерма</a:t>
            </a:r>
            <a:r>
              <a:rPr lang="en-US" b="1" dirty="0">
                <a:solidFill>
                  <a:srgbClr val="FFFFFF"/>
                </a:solidFill>
              </a:rPr>
              <a:t> 3 M (4-6-8 kW) </a:t>
            </a:r>
            <a:endParaRPr dirty="0"/>
          </a:p>
        </p:txBody>
      </p:sp>
      <p:grpSp>
        <p:nvGrpSpPr>
          <p:cNvPr id="938" name="Google Shape;938;p76"/>
          <p:cNvGrpSpPr/>
          <p:nvPr/>
        </p:nvGrpSpPr>
        <p:grpSpPr>
          <a:xfrm>
            <a:off x="494436" y="2827965"/>
            <a:ext cx="1359361" cy="284402"/>
            <a:chOff x="0" y="0"/>
            <a:chExt cx="1359360" cy="284400"/>
          </a:xfrm>
        </p:grpSpPr>
        <p:sp>
          <p:nvSpPr>
            <p:cNvPr id="939" name="Google Shape;939;p76"/>
            <p:cNvSpPr/>
            <p:nvPr/>
          </p:nvSpPr>
          <p:spPr>
            <a:xfrm>
              <a:off x="0" y="37613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76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4 / 6 / 8 kW</a:t>
              </a:r>
              <a:endParaRPr dirty="0"/>
            </a:p>
          </p:txBody>
        </p:sp>
      </p:grpSp>
      <p:grpSp>
        <p:nvGrpSpPr>
          <p:cNvPr id="941" name="Google Shape;941;p76"/>
          <p:cNvGrpSpPr/>
          <p:nvPr/>
        </p:nvGrpSpPr>
        <p:grpSpPr>
          <a:xfrm>
            <a:off x="474319" y="3092320"/>
            <a:ext cx="1612476" cy="284402"/>
            <a:chOff x="0" y="0"/>
            <a:chExt cx="1612475" cy="284400"/>
          </a:xfrm>
        </p:grpSpPr>
        <p:sp>
          <p:nvSpPr>
            <p:cNvPr id="942" name="Google Shape;942;p76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76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</a:t>
              </a:r>
              <a:endParaRPr dirty="0"/>
            </a:p>
          </p:txBody>
        </p:sp>
        <p:pic>
          <p:nvPicPr>
            <p:cNvPr id="944" name="Google Shape;944;p76" descr="Google Shape;354;p2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6" name="Google Shape;946;p76"/>
          <p:cNvSpPr txBox="1"/>
          <p:nvPr/>
        </p:nvSpPr>
        <p:spPr>
          <a:xfrm>
            <a:off x="2452272" y="1886082"/>
            <a:ext cx="3939901" cy="116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Външно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тяло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всичко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едно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“: необходимо е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по-малко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вътрешно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пространство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Изисква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се само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водна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връзка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външното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тяло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Лесна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инсталация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пестене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място</a:t>
            </a:r>
            <a:endParaRPr dirty="0"/>
          </a:p>
        </p:txBody>
      </p:sp>
      <p:sp>
        <p:nvSpPr>
          <p:cNvPr id="947" name="Google Shape;947;p76"/>
          <p:cNvSpPr/>
          <p:nvPr/>
        </p:nvSpPr>
        <p:spPr>
          <a:xfrm>
            <a:off x="2443275" y="1651808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76"/>
          <p:cNvSpPr txBox="1"/>
          <p:nvPr/>
        </p:nvSpPr>
        <p:spPr>
          <a:xfrm>
            <a:off x="2452242" y="1611292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dirty="0"/>
          </a:p>
        </p:txBody>
      </p:sp>
      <p:sp>
        <p:nvSpPr>
          <p:cNvPr id="949" name="Google Shape;949;p76"/>
          <p:cNvSpPr txBox="1"/>
          <p:nvPr/>
        </p:nvSpPr>
        <p:spPr>
          <a:xfrm>
            <a:off x="2443124" y="895124"/>
            <a:ext cx="3939900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Термопомпената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моноблок система е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идеалната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опция за потребители,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които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имат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ограничено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вътрешно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пространство за монтаж</a:t>
            </a:r>
            <a:endParaRPr dirty="0"/>
          </a:p>
        </p:txBody>
      </p:sp>
      <p:grpSp>
        <p:nvGrpSpPr>
          <p:cNvPr id="950" name="Google Shape;950;p76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951" name="Google Shape;951;p76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76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3" name="Google Shape;953;p76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СЪВМЕСТИМА С ВЪТРЕШНО ТЯЛО (ВОДОСЪДЪРЖАТЕЛ, РЕЗЕРВОАР)</a:t>
            </a:r>
            <a:endParaRPr dirty="0"/>
          </a:p>
        </p:txBody>
      </p:sp>
      <p:sp>
        <p:nvSpPr>
          <p:cNvPr id="954" name="Google Shape;954;p76"/>
          <p:cNvSpPr/>
          <p:nvPr/>
        </p:nvSpPr>
        <p:spPr>
          <a:xfrm>
            <a:off x="2443275" y="2901933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76"/>
          <p:cNvSpPr txBox="1"/>
          <p:nvPr/>
        </p:nvSpPr>
        <p:spPr>
          <a:xfrm>
            <a:off x="2452242" y="2861431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956" name="Google Shape;956;p76"/>
          <p:cNvSpPr/>
          <p:nvPr/>
        </p:nvSpPr>
        <p:spPr>
          <a:xfrm>
            <a:off x="6524074" y="2353984"/>
            <a:ext cx="25290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76"/>
          <p:cNvSpPr txBox="1"/>
          <p:nvPr/>
        </p:nvSpPr>
        <p:spPr>
          <a:xfrm>
            <a:off x="3675729" y="3662745"/>
            <a:ext cx="7974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Мин.работен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диапазон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958" name="Google Shape;958;p76"/>
          <p:cNvSpPr txBox="1"/>
          <p:nvPr/>
        </p:nvSpPr>
        <p:spPr>
          <a:xfrm>
            <a:off x="2967152" y="3638927"/>
            <a:ext cx="247279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@-15°C</a:t>
            </a:r>
            <a:endParaRPr dirty="0"/>
          </a:p>
        </p:txBody>
      </p:sp>
      <p:sp>
        <p:nvSpPr>
          <p:cNvPr id="959" name="Google Shape;959;p76"/>
          <p:cNvSpPr/>
          <p:nvPr/>
        </p:nvSpPr>
        <p:spPr>
          <a:xfrm>
            <a:off x="2836430" y="322153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76"/>
          <p:cNvSpPr txBox="1"/>
          <p:nvPr/>
        </p:nvSpPr>
        <p:spPr>
          <a:xfrm>
            <a:off x="2845435" y="3339389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55° C</a:t>
            </a:r>
            <a:endParaRPr dirty="0"/>
          </a:p>
        </p:txBody>
      </p:sp>
      <p:sp>
        <p:nvSpPr>
          <p:cNvPr id="961" name="Google Shape;961;p76"/>
          <p:cNvSpPr/>
          <p:nvPr/>
        </p:nvSpPr>
        <p:spPr>
          <a:xfrm>
            <a:off x="3747718" y="322153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76"/>
          <p:cNvSpPr txBox="1"/>
          <p:nvPr/>
        </p:nvSpPr>
        <p:spPr>
          <a:xfrm>
            <a:off x="3756712" y="3339389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-25 °C</a:t>
            </a:r>
            <a:endParaRPr/>
          </a:p>
        </p:txBody>
      </p:sp>
      <p:pic>
        <p:nvPicPr>
          <p:cNvPr id="972" name="Google Shape;972;p76" descr="Picture 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90" y="830606"/>
            <a:ext cx="592143" cy="115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76" descr="Picture 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022" y="809228"/>
            <a:ext cx="760044" cy="1180992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76"/>
          <p:cNvSpPr/>
          <p:nvPr/>
        </p:nvSpPr>
        <p:spPr>
          <a:xfrm>
            <a:off x="4745427" y="322153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76"/>
          <p:cNvSpPr txBox="1"/>
          <p:nvPr/>
        </p:nvSpPr>
        <p:spPr>
          <a:xfrm>
            <a:off x="4598755" y="3665775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Опционален резервен нагревател</a:t>
            </a:r>
            <a:endParaRPr dirty="0"/>
          </a:p>
        </p:txBody>
      </p:sp>
      <p:pic>
        <p:nvPicPr>
          <p:cNvPr id="980" name="Google Shape;980;p76" descr="Picture 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902" y="3317196"/>
            <a:ext cx="333049" cy="191039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76"/>
          <p:cNvSpPr txBox="1"/>
          <p:nvPr/>
        </p:nvSpPr>
        <p:spPr>
          <a:xfrm>
            <a:off x="385981" y="2034422"/>
            <a:ext cx="1612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EBLA/EDLA SERIES</a:t>
            </a:r>
            <a:endParaRPr dirty="0"/>
          </a:p>
        </p:txBody>
      </p:sp>
      <p:pic>
        <p:nvPicPr>
          <p:cNvPr id="982" name="Google Shape;982;p76" descr="Google Shape;419;p2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542" y="3551083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A222E-498E-42C9-B864-41BA1BDB3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  <a:endParaRPr lang="en-GB" dirty="0"/>
          </a:p>
        </p:txBody>
      </p:sp>
      <p:sp>
        <p:nvSpPr>
          <p:cNvPr id="59" name="Graphic 70">
            <a:extLst>
              <a:ext uri="{FF2B5EF4-FFF2-40B4-BE49-F238E27FC236}">
                <a16:creationId xmlns:a16="http://schemas.microsoft.com/office/drawing/2014/main" id="{4306FFFC-C117-44D1-9374-AE89E8BF581F}"/>
              </a:ext>
            </a:extLst>
          </p:cNvPr>
          <p:cNvSpPr/>
          <p:nvPr/>
        </p:nvSpPr>
        <p:spPr>
          <a:xfrm>
            <a:off x="515742" y="2255680"/>
            <a:ext cx="138413" cy="208609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2836AD4-71BE-4365-B113-7FB99DED685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6" y="2494672"/>
            <a:ext cx="246983" cy="24698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18A847A-C6C0-448F-BAAA-76B999EE4B98}"/>
              </a:ext>
            </a:extLst>
          </p:cNvPr>
          <p:cNvSpPr/>
          <p:nvPr/>
        </p:nvSpPr>
        <p:spPr>
          <a:xfrm>
            <a:off x="825814" y="2526211"/>
            <a:ext cx="12609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770x1,250x362 mm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56BE9C-A01E-4202-9FB2-C025A3214A8D}"/>
              </a:ext>
            </a:extLst>
          </p:cNvPr>
          <p:cNvSpPr/>
          <p:nvPr/>
        </p:nvSpPr>
        <p:spPr>
          <a:xfrm>
            <a:off x="840520" y="2257671"/>
            <a:ext cx="4267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88 KG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0" name="Google Shape;870;p74">
            <a:extLst>
              <a:ext uri="{FF2B5EF4-FFF2-40B4-BE49-F238E27FC236}">
                <a16:creationId xmlns:a16="http://schemas.microsoft.com/office/drawing/2014/main" id="{2C540789-3B04-473D-95CD-4E4984F1843A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56" y="3552346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0E2546D-ABEA-4432-919D-4F72B915EEDE}"/>
              </a:ext>
            </a:extLst>
          </p:cNvPr>
          <p:cNvSpPr txBox="1"/>
          <p:nvPr/>
        </p:nvSpPr>
        <p:spPr>
          <a:xfrm>
            <a:off x="410064" y="3778958"/>
            <a:ext cx="8910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" dirty="0"/>
              <a:t>При</a:t>
            </a:r>
            <a:r>
              <a:rPr lang="en-US" sz="400" dirty="0"/>
              <a:t> 35°C </a:t>
            </a:r>
            <a:r>
              <a:rPr lang="bg-BG" sz="400" dirty="0"/>
              <a:t>среден климат</a:t>
            </a:r>
            <a:endParaRPr lang="en-GB" sz="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0CAE357-6133-4B50-BF7E-FCB5D0238E42}"/>
              </a:ext>
            </a:extLst>
          </p:cNvPr>
          <p:cNvSpPr/>
          <p:nvPr/>
        </p:nvSpPr>
        <p:spPr>
          <a:xfrm>
            <a:off x="251067" y="3515211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sp>
        <p:nvSpPr>
          <p:cNvPr id="2" name="Google Shape;856;p74">
            <a:extLst>
              <a:ext uri="{FF2B5EF4-FFF2-40B4-BE49-F238E27FC236}">
                <a16:creationId xmlns:a16="http://schemas.microsoft.com/office/drawing/2014/main" id="{3097E1AD-6988-2F93-7B00-91F9F0C3B879}"/>
              </a:ext>
            </a:extLst>
          </p:cNvPr>
          <p:cNvSpPr txBox="1"/>
          <p:nvPr/>
        </p:nvSpPr>
        <p:spPr>
          <a:xfrm>
            <a:off x="7010141" y="2021651"/>
            <a:ext cx="467806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EKHWP</a:t>
            </a:r>
            <a:endParaRPr dirty="0"/>
          </a:p>
        </p:txBody>
      </p:sp>
      <p:sp>
        <p:nvSpPr>
          <p:cNvPr id="5" name="Google Shape;856;p74">
            <a:extLst>
              <a:ext uri="{FF2B5EF4-FFF2-40B4-BE49-F238E27FC236}">
                <a16:creationId xmlns:a16="http://schemas.microsoft.com/office/drawing/2014/main" id="{24B3BF95-97A3-261D-62D9-3ACE3208C188}"/>
              </a:ext>
            </a:extLst>
          </p:cNvPr>
          <p:cNvSpPr txBox="1"/>
          <p:nvPr/>
        </p:nvSpPr>
        <p:spPr>
          <a:xfrm>
            <a:off x="7999757" y="2021650"/>
            <a:ext cx="529975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EKHWS(P)-D</a:t>
            </a:r>
            <a:endParaRPr dirty="0"/>
          </a:p>
        </p:txBody>
      </p:sp>
      <p:sp>
        <p:nvSpPr>
          <p:cNvPr id="6" name="Google Shape;860;p74">
            <a:extLst>
              <a:ext uri="{FF2B5EF4-FFF2-40B4-BE49-F238E27FC236}">
                <a16:creationId xmlns:a16="http://schemas.microsoft.com/office/drawing/2014/main" id="{38781468-5401-3E02-EEE1-C194106BAC31}"/>
              </a:ext>
            </a:extLst>
          </p:cNvPr>
          <p:cNvSpPr txBox="1"/>
          <p:nvPr/>
        </p:nvSpPr>
        <p:spPr>
          <a:xfrm>
            <a:off x="6973603" y="2650367"/>
            <a:ext cx="2124170" cy="2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Onecta</a:t>
            </a:r>
            <a:r>
              <a:rPr lang="bg-BG" sz="11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приложение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529BE-4423-1496-C0D6-52BFEF70567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720" y="2571750"/>
            <a:ext cx="429434" cy="429434"/>
          </a:xfrm>
          <a:prstGeom prst="rect">
            <a:avLst/>
          </a:prstGeom>
        </p:spPr>
      </p:pic>
      <p:pic>
        <p:nvPicPr>
          <p:cNvPr id="10" name="Google Shape;831;p74" descr="Google Shape;300;p25">
            <a:extLst>
              <a:ext uri="{FF2B5EF4-FFF2-40B4-BE49-F238E27FC236}">
                <a16:creationId xmlns:a16="http://schemas.microsoft.com/office/drawing/2014/main" id="{3D64EE99-65B8-ECD2-C1EF-6C269C9438C4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76" y="4068231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(B-D)LA04-08E(3)V3_ip1">
            <a:extLst>
              <a:ext uri="{FF2B5EF4-FFF2-40B4-BE49-F238E27FC236}">
                <a16:creationId xmlns:a16="http://schemas.microsoft.com/office/drawing/2014/main" id="{8CBFF64E-A374-F073-9B31-FA8590CE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54" y="3338953"/>
            <a:ext cx="2538587" cy="14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934;p76">
            <a:extLst>
              <a:ext uri="{FF2B5EF4-FFF2-40B4-BE49-F238E27FC236}">
                <a16:creationId xmlns:a16="http://schemas.microsoft.com/office/drawing/2014/main" id="{623D2D6E-1C4C-B52E-3D4B-6265370A38B4}"/>
              </a:ext>
            </a:extLst>
          </p:cNvPr>
          <p:cNvSpPr/>
          <p:nvPr/>
        </p:nvSpPr>
        <p:spPr>
          <a:xfrm>
            <a:off x="287025" y="3350633"/>
            <a:ext cx="1998900" cy="923789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934;p76">
            <a:extLst>
              <a:ext uri="{FF2B5EF4-FFF2-40B4-BE49-F238E27FC236}">
                <a16:creationId xmlns:a16="http://schemas.microsoft.com/office/drawing/2014/main" id="{04F44EA6-818B-5717-1EF1-F930BD05203D}"/>
              </a:ext>
            </a:extLst>
          </p:cNvPr>
          <p:cNvSpPr/>
          <p:nvPr/>
        </p:nvSpPr>
        <p:spPr>
          <a:xfrm>
            <a:off x="287025" y="2603745"/>
            <a:ext cx="1998900" cy="67319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96715-EEBC-4FFF-94A6-460E4E56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44" y="204738"/>
            <a:ext cx="8001333" cy="572401"/>
          </a:xfrm>
        </p:spPr>
        <p:txBody>
          <a:bodyPr/>
          <a:lstStyle/>
          <a:p>
            <a:r>
              <a:rPr lang="nl-BE" b="1" dirty="0"/>
              <a:t>Daikin </a:t>
            </a:r>
            <a:r>
              <a:rPr lang="bg-BG" b="1" dirty="0" err="1"/>
              <a:t>Алтерма</a:t>
            </a:r>
            <a:r>
              <a:rPr lang="nl-BE" b="1" dirty="0"/>
              <a:t> 3 M (9-11-14-16 kW)</a:t>
            </a:r>
            <a:endParaRPr lang="en-GB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ED469-1436-4382-A5F7-1C38D1F6F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Daikin heating portfolio</a:t>
            </a:r>
          </a:p>
        </p:txBody>
      </p:sp>
      <p:sp>
        <p:nvSpPr>
          <p:cNvPr id="4" name="Google Shape;949;p76">
            <a:extLst>
              <a:ext uri="{FF2B5EF4-FFF2-40B4-BE49-F238E27FC236}">
                <a16:creationId xmlns:a16="http://schemas.microsoft.com/office/drawing/2014/main" id="{E2BBD56A-5C48-4EFC-9AE0-165E7B0920E8}"/>
              </a:ext>
            </a:extLst>
          </p:cNvPr>
          <p:cNvSpPr txBox="1"/>
          <p:nvPr/>
        </p:nvSpPr>
        <p:spPr>
          <a:xfrm>
            <a:off x="2443124" y="895124"/>
            <a:ext cx="3939900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Първият</a:t>
            </a:r>
            <a:r>
              <a:rPr lang="ru-RU" sz="11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моноблок от </a:t>
            </a:r>
            <a:r>
              <a:rPr lang="ru-RU" sz="11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трето</a:t>
            </a:r>
            <a:r>
              <a:rPr lang="ru-RU" sz="11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поколение на Daikin!</a:t>
            </a:r>
            <a:endParaRPr lang="en-US" sz="1100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 lang="en-US" sz="1100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Термопомпената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моноблок система е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идеалната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опция за потребители,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които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имат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ограничено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вътршно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пространство за монтаж </a:t>
            </a:r>
            <a:endParaRPr dirty="0"/>
          </a:p>
        </p:txBody>
      </p:sp>
      <p:sp>
        <p:nvSpPr>
          <p:cNvPr id="5" name="Google Shape;935;p76">
            <a:extLst>
              <a:ext uri="{FF2B5EF4-FFF2-40B4-BE49-F238E27FC236}">
                <a16:creationId xmlns:a16="http://schemas.microsoft.com/office/drawing/2014/main" id="{4DB66326-32E5-4EB2-86CD-FF01A3533364}"/>
              </a:ext>
            </a:extLst>
          </p:cNvPr>
          <p:cNvSpPr/>
          <p:nvPr/>
        </p:nvSpPr>
        <p:spPr>
          <a:xfrm>
            <a:off x="6521161" y="339650"/>
            <a:ext cx="2414400" cy="2828236"/>
          </a:xfrm>
          <a:prstGeom prst="roundRect">
            <a:avLst>
              <a:gd name="adj" fmla="val 3172"/>
            </a:avLst>
          </a:prstGeom>
          <a:solidFill>
            <a:srgbClr val="E7E7E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950;p76">
            <a:extLst>
              <a:ext uri="{FF2B5EF4-FFF2-40B4-BE49-F238E27FC236}">
                <a16:creationId xmlns:a16="http://schemas.microsoft.com/office/drawing/2014/main" id="{717164A7-5265-4BBE-8CA5-D38C44B50054}"/>
              </a:ext>
            </a:extLst>
          </p:cNvPr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7" name="Google Shape;951;p76">
              <a:extLst>
                <a:ext uri="{FF2B5EF4-FFF2-40B4-BE49-F238E27FC236}">
                  <a16:creationId xmlns:a16="http://schemas.microsoft.com/office/drawing/2014/main" id="{D4BE19E7-C062-468A-8564-691CD7B51FAD}"/>
                </a:ext>
              </a:extLst>
            </p:cNvPr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52;p76">
              <a:extLst>
                <a:ext uri="{FF2B5EF4-FFF2-40B4-BE49-F238E27FC236}">
                  <a16:creationId xmlns:a16="http://schemas.microsoft.com/office/drawing/2014/main" id="{74653D14-8B72-49E0-BE0F-97FD6E42B84F}"/>
                </a:ext>
              </a:extLst>
            </p:cNvPr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53;p76">
            <a:extLst>
              <a:ext uri="{FF2B5EF4-FFF2-40B4-BE49-F238E27FC236}">
                <a16:creationId xmlns:a16="http://schemas.microsoft.com/office/drawing/2014/main" id="{19014324-5027-461A-B9AC-7A44C3AD19AA}"/>
              </a:ext>
            </a:extLst>
          </p:cNvPr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СЪВМЕСТИМА С ВЪТРЕШНО ТЯЛО (ВОДОСЪДЪРЖАТЕЛ, РЕЗЕРВОАР)</a:t>
            </a:r>
            <a:endParaRPr lang="en-US" dirty="0"/>
          </a:p>
        </p:txBody>
      </p:sp>
      <p:sp>
        <p:nvSpPr>
          <p:cNvPr id="10" name="Google Shape;956;p76">
            <a:extLst>
              <a:ext uri="{FF2B5EF4-FFF2-40B4-BE49-F238E27FC236}">
                <a16:creationId xmlns:a16="http://schemas.microsoft.com/office/drawing/2014/main" id="{8473AE73-A606-4645-A7F0-E7A5737B2AD2}"/>
              </a:ext>
            </a:extLst>
          </p:cNvPr>
          <p:cNvSpPr/>
          <p:nvPr/>
        </p:nvSpPr>
        <p:spPr>
          <a:xfrm>
            <a:off x="6524074" y="2353984"/>
            <a:ext cx="25290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72;p76" descr="Picture 1">
            <a:extLst>
              <a:ext uri="{FF2B5EF4-FFF2-40B4-BE49-F238E27FC236}">
                <a16:creationId xmlns:a16="http://schemas.microsoft.com/office/drawing/2014/main" id="{C9696DE2-9C8A-4F28-9797-3F8AF81405F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90" y="830606"/>
            <a:ext cx="592143" cy="115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3;p76" descr="Picture 2">
            <a:extLst>
              <a:ext uri="{FF2B5EF4-FFF2-40B4-BE49-F238E27FC236}">
                <a16:creationId xmlns:a16="http://schemas.microsoft.com/office/drawing/2014/main" id="{90D360FD-4F60-4272-8509-02784982325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022" y="809228"/>
            <a:ext cx="760044" cy="1180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4;p76">
            <a:extLst>
              <a:ext uri="{FF2B5EF4-FFF2-40B4-BE49-F238E27FC236}">
                <a16:creationId xmlns:a16="http://schemas.microsoft.com/office/drawing/2014/main" id="{AC446CE2-DF70-4BB1-904D-B7FB6945C709}"/>
              </a:ext>
            </a:extLst>
          </p:cNvPr>
          <p:cNvSpPr/>
          <p:nvPr/>
        </p:nvSpPr>
        <p:spPr>
          <a:xfrm>
            <a:off x="287025" y="1855211"/>
            <a:ext cx="1998900" cy="67319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938;p76">
            <a:extLst>
              <a:ext uri="{FF2B5EF4-FFF2-40B4-BE49-F238E27FC236}">
                <a16:creationId xmlns:a16="http://schemas.microsoft.com/office/drawing/2014/main" id="{8F2DA2C2-DDD4-4038-836C-DBAB89F53C49}"/>
              </a:ext>
            </a:extLst>
          </p:cNvPr>
          <p:cNvGrpSpPr/>
          <p:nvPr/>
        </p:nvGrpSpPr>
        <p:grpSpPr>
          <a:xfrm>
            <a:off x="392210" y="2673051"/>
            <a:ext cx="1409483" cy="284402"/>
            <a:chOff x="-63343" y="5207"/>
            <a:chExt cx="1409482" cy="284400"/>
          </a:xfrm>
        </p:grpSpPr>
        <p:sp>
          <p:nvSpPr>
            <p:cNvPr id="15" name="Google Shape;939;p76">
              <a:extLst>
                <a:ext uri="{FF2B5EF4-FFF2-40B4-BE49-F238E27FC236}">
                  <a16:creationId xmlns:a16="http://schemas.microsoft.com/office/drawing/2014/main" id="{4AB6EF05-2207-4B8A-80C1-AE6D05DD6956}"/>
                </a:ext>
              </a:extLst>
            </p:cNvPr>
            <p:cNvSpPr/>
            <p:nvPr/>
          </p:nvSpPr>
          <p:spPr>
            <a:xfrm>
              <a:off x="-13221" y="42976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40;p76">
              <a:extLst>
                <a:ext uri="{FF2B5EF4-FFF2-40B4-BE49-F238E27FC236}">
                  <a16:creationId xmlns:a16="http://schemas.microsoft.com/office/drawing/2014/main" id="{E7461A1A-1F6A-474D-BA4F-DD2033C6E499}"/>
                </a:ext>
              </a:extLst>
            </p:cNvPr>
            <p:cNvSpPr txBox="1"/>
            <p:nvPr/>
          </p:nvSpPr>
          <p:spPr>
            <a:xfrm>
              <a:off x="-63343" y="5207"/>
              <a:ext cx="135936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9 / 11 / 14 / 16kW</a:t>
              </a:r>
              <a:endParaRPr dirty="0"/>
            </a:p>
          </p:txBody>
        </p:sp>
      </p:grpSp>
      <p:grpSp>
        <p:nvGrpSpPr>
          <p:cNvPr id="17" name="Google Shape;941;p76">
            <a:extLst>
              <a:ext uri="{FF2B5EF4-FFF2-40B4-BE49-F238E27FC236}">
                <a16:creationId xmlns:a16="http://schemas.microsoft.com/office/drawing/2014/main" id="{F8AF046A-92A3-4968-814B-2A8C2687B72E}"/>
              </a:ext>
            </a:extLst>
          </p:cNvPr>
          <p:cNvGrpSpPr/>
          <p:nvPr/>
        </p:nvGrpSpPr>
        <p:grpSpPr>
          <a:xfrm>
            <a:off x="435436" y="2932199"/>
            <a:ext cx="1612476" cy="284402"/>
            <a:chOff x="0" y="0"/>
            <a:chExt cx="1612475" cy="284400"/>
          </a:xfrm>
        </p:grpSpPr>
        <p:sp>
          <p:nvSpPr>
            <p:cNvPr id="18" name="Google Shape;942;p76">
              <a:extLst>
                <a:ext uri="{FF2B5EF4-FFF2-40B4-BE49-F238E27FC236}">
                  <a16:creationId xmlns:a16="http://schemas.microsoft.com/office/drawing/2014/main" id="{8F2857DD-5281-49C3-9603-6CEFFB0EA137}"/>
                </a:ext>
              </a:extLst>
            </p:cNvPr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43;p76">
              <a:extLst>
                <a:ext uri="{FF2B5EF4-FFF2-40B4-BE49-F238E27FC236}">
                  <a16:creationId xmlns:a16="http://schemas.microsoft.com/office/drawing/2014/main" id="{63EB713C-A22C-48FB-ADE8-48AAA17E019F}"/>
                </a:ext>
              </a:extLst>
            </p:cNvPr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900"/>
              </a:pPr>
              <a:r>
                <a:rPr lang="en-US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 or 3~ 400 V</a:t>
              </a:r>
              <a:endParaRPr lang="en-US" sz="900" dirty="0"/>
            </a:p>
          </p:txBody>
        </p:sp>
        <p:pic>
          <p:nvPicPr>
            <p:cNvPr id="20" name="Google Shape;944;p76" descr="Google Shape;354;p26">
              <a:extLst>
                <a:ext uri="{FF2B5EF4-FFF2-40B4-BE49-F238E27FC236}">
                  <a16:creationId xmlns:a16="http://schemas.microsoft.com/office/drawing/2014/main" id="{281068FA-551C-4C13-9121-7D0BCC93C461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981;p76">
            <a:extLst>
              <a:ext uri="{FF2B5EF4-FFF2-40B4-BE49-F238E27FC236}">
                <a16:creationId xmlns:a16="http://schemas.microsoft.com/office/drawing/2014/main" id="{AD9B0202-D8A2-4D4E-B89F-F7D6705EB96B}"/>
              </a:ext>
            </a:extLst>
          </p:cNvPr>
          <p:cNvSpPr txBox="1"/>
          <p:nvPr/>
        </p:nvSpPr>
        <p:spPr>
          <a:xfrm>
            <a:off x="385981" y="1798676"/>
            <a:ext cx="1612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EBLA/EDLA SERIES</a:t>
            </a:r>
            <a:endParaRPr dirty="0"/>
          </a:p>
        </p:txBody>
      </p:sp>
      <p:sp>
        <p:nvSpPr>
          <p:cNvPr id="38" name="Graphic 70">
            <a:extLst>
              <a:ext uri="{FF2B5EF4-FFF2-40B4-BE49-F238E27FC236}">
                <a16:creationId xmlns:a16="http://schemas.microsoft.com/office/drawing/2014/main" id="{0076C93A-55F2-4A1D-881B-6468495FC99F}"/>
              </a:ext>
            </a:extLst>
          </p:cNvPr>
          <p:cNvSpPr/>
          <p:nvPr/>
        </p:nvSpPr>
        <p:spPr>
          <a:xfrm>
            <a:off x="546131" y="1991418"/>
            <a:ext cx="138413" cy="208609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75F4533-0028-467B-B1B2-9334F55E13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35" y="2230410"/>
            <a:ext cx="246983" cy="24698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34785B4-6AAA-47AA-993A-B34A712DA462}"/>
              </a:ext>
            </a:extLst>
          </p:cNvPr>
          <p:cNvSpPr/>
          <p:nvPr/>
        </p:nvSpPr>
        <p:spPr>
          <a:xfrm>
            <a:off x="856203" y="2261949"/>
            <a:ext cx="12609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870x1380x460 mm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481498-11A9-4660-B366-E0ACB92D0D0F}"/>
              </a:ext>
            </a:extLst>
          </p:cNvPr>
          <p:cNvSpPr/>
          <p:nvPr/>
        </p:nvSpPr>
        <p:spPr>
          <a:xfrm>
            <a:off x="870909" y="1993409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147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0" name="Google Shape;832;p74" descr="Google Shape;301;p25">
            <a:extLst>
              <a:ext uri="{FF2B5EF4-FFF2-40B4-BE49-F238E27FC236}">
                <a16:creationId xmlns:a16="http://schemas.microsoft.com/office/drawing/2014/main" id="{2EA83063-68D9-416A-9967-71A1B8E292EB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767" y="3388449"/>
            <a:ext cx="534136" cy="29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70;p74">
            <a:extLst>
              <a:ext uri="{FF2B5EF4-FFF2-40B4-BE49-F238E27FC236}">
                <a16:creationId xmlns:a16="http://schemas.microsoft.com/office/drawing/2014/main" id="{F48FFDFE-3171-4338-9706-A672D59D89B1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56" y="3398391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582A336-4B0B-4A0A-9318-D914A696A656}"/>
              </a:ext>
            </a:extLst>
          </p:cNvPr>
          <p:cNvSpPr txBox="1"/>
          <p:nvPr/>
        </p:nvSpPr>
        <p:spPr>
          <a:xfrm>
            <a:off x="409964" y="3625003"/>
            <a:ext cx="8910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" dirty="0"/>
              <a:t>При</a:t>
            </a:r>
            <a:r>
              <a:rPr lang="en-US" sz="400" dirty="0"/>
              <a:t> 35°C </a:t>
            </a:r>
            <a:r>
              <a:rPr lang="bg-BG" sz="400" dirty="0"/>
              <a:t>среден климат</a:t>
            </a:r>
            <a:endParaRPr lang="en-GB" sz="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22B2092-33F8-4448-B1E3-CB0324291F8E}"/>
              </a:ext>
            </a:extLst>
          </p:cNvPr>
          <p:cNvSpPr/>
          <p:nvPr/>
        </p:nvSpPr>
        <p:spPr>
          <a:xfrm>
            <a:off x="250967" y="3361256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pic>
        <p:nvPicPr>
          <p:cNvPr id="84" name="Google Shape;831;p74" descr="Google Shape;300;p25">
            <a:extLst>
              <a:ext uri="{FF2B5EF4-FFF2-40B4-BE49-F238E27FC236}">
                <a16:creationId xmlns:a16="http://schemas.microsoft.com/office/drawing/2014/main" id="{92FA0795-3D6D-4B6E-811C-FF0DB2F2CB7F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6" y="3972020"/>
            <a:ext cx="521938" cy="191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B1E96834-D5F9-4E6B-A4A1-429B4C540A6C}"/>
              </a:ext>
            </a:extLst>
          </p:cNvPr>
          <p:cNvGrpSpPr/>
          <p:nvPr/>
        </p:nvGrpSpPr>
        <p:grpSpPr>
          <a:xfrm>
            <a:off x="6570720" y="2571750"/>
            <a:ext cx="2527053" cy="429434"/>
            <a:chOff x="6549492" y="2684725"/>
            <a:chExt cx="2527053" cy="429434"/>
          </a:xfrm>
        </p:grpSpPr>
        <p:sp>
          <p:nvSpPr>
            <p:cNvPr id="71" name="Google Shape;860;p74">
              <a:extLst>
                <a:ext uri="{FF2B5EF4-FFF2-40B4-BE49-F238E27FC236}">
                  <a16:creationId xmlns:a16="http://schemas.microsoft.com/office/drawing/2014/main" id="{279117CB-BCCA-4003-B6B8-251D16A8D072}"/>
                </a:ext>
              </a:extLst>
            </p:cNvPr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96F79E9-F416-4936-9D9B-DB1C138F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sp>
        <p:nvSpPr>
          <p:cNvPr id="23" name="Google Shape;856;p74">
            <a:extLst>
              <a:ext uri="{FF2B5EF4-FFF2-40B4-BE49-F238E27FC236}">
                <a16:creationId xmlns:a16="http://schemas.microsoft.com/office/drawing/2014/main" id="{95E813D5-392A-D259-1898-4518D22ADF24}"/>
              </a:ext>
            </a:extLst>
          </p:cNvPr>
          <p:cNvSpPr txBox="1"/>
          <p:nvPr/>
        </p:nvSpPr>
        <p:spPr>
          <a:xfrm>
            <a:off x="7010141" y="2021651"/>
            <a:ext cx="467806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EKHWP</a:t>
            </a:r>
            <a:endParaRPr dirty="0"/>
          </a:p>
        </p:txBody>
      </p:sp>
      <p:sp>
        <p:nvSpPr>
          <p:cNvPr id="24" name="Google Shape;856;p74">
            <a:extLst>
              <a:ext uri="{FF2B5EF4-FFF2-40B4-BE49-F238E27FC236}">
                <a16:creationId xmlns:a16="http://schemas.microsoft.com/office/drawing/2014/main" id="{864B5D9E-BC53-E003-F0B3-52110F25ED1B}"/>
              </a:ext>
            </a:extLst>
          </p:cNvPr>
          <p:cNvSpPr txBox="1"/>
          <p:nvPr/>
        </p:nvSpPr>
        <p:spPr>
          <a:xfrm>
            <a:off x="7999757" y="2021650"/>
            <a:ext cx="529975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EKHWS(P)-D</a:t>
            </a:r>
            <a:endParaRPr dirty="0"/>
          </a:p>
        </p:txBody>
      </p:sp>
      <p:sp>
        <p:nvSpPr>
          <p:cNvPr id="26" name="Google Shape;947;p76">
            <a:extLst>
              <a:ext uri="{FF2B5EF4-FFF2-40B4-BE49-F238E27FC236}">
                <a16:creationId xmlns:a16="http://schemas.microsoft.com/office/drawing/2014/main" id="{4E9F564B-DBF4-F2C9-74C2-A7A21BCB9699}"/>
              </a:ext>
            </a:extLst>
          </p:cNvPr>
          <p:cNvSpPr/>
          <p:nvPr/>
        </p:nvSpPr>
        <p:spPr>
          <a:xfrm>
            <a:off x="2443275" y="1651808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948;p76">
            <a:extLst>
              <a:ext uri="{FF2B5EF4-FFF2-40B4-BE49-F238E27FC236}">
                <a16:creationId xmlns:a16="http://schemas.microsoft.com/office/drawing/2014/main" id="{16C5CA31-4791-1CEF-589C-47C19BBFEB71}"/>
              </a:ext>
            </a:extLst>
          </p:cNvPr>
          <p:cNvSpPr txBox="1"/>
          <p:nvPr/>
        </p:nvSpPr>
        <p:spPr>
          <a:xfrm>
            <a:off x="2452242" y="1611292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dirty="0"/>
          </a:p>
        </p:txBody>
      </p:sp>
      <p:sp>
        <p:nvSpPr>
          <p:cNvPr id="30" name="Google Shape;954;p76">
            <a:extLst>
              <a:ext uri="{FF2B5EF4-FFF2-40B4-BE49-F238E27FC236}">
                <a16:creationId xmlns:a16="http://schemas.microsoft.com/office/drawing/2014/main" id="{8735EA9E-2959-2811-CC4A-52241CBF3AF7}"/>
              </a:ext>
            </a:extLst>
          </p:cNvPr>
          <p:cNvSpPr/>
          <p:nvPr/>
        </p:nvSpPr>
        <p:spPr>
          <a:xfrm>
            <a:off x="2457069" y="3349943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55;p76">
            <a:extLst>
              <a:ext uri="{FF2B5EF4-FFF2-40B4-BE49-F238E27FC236}">
                <a16:creationId xmlns:a16="http://schemas.microsoft.com/office/drawing/2014/main" id="{C24F23D9-A62E-19DA-9FE5-6B2954C0070D}"/>
              </a:ext>
            </a:extLst>
          </p:cNvPr>
          <p:cNvSpPr txBox="1"/>
          <p:nvPr/>
        </p:nvSpPr>
        <p:spPr>
          <a:xfrm>
            <a:off x="2466036" y="3309441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33" name="Google Shape;957;p76">
            <a:extLst>
              <a:ext uri="{FF2B5EF4-FFF2-40B4-BE49-F238E27FC236}">
                <a16:creationId xmlns:a16="http://schemas.microsoft.com/office/drawing/2014/main" id="{BF89DC4A-C458-08F2-DC49-9B93203C741F}"/>
              </a:ext>
            </a:extLst>
          </p:cNvPr>
          <p:cNvSpPr txBox="1"/>
          <p:nvPr/>
        </p:nvSpPr>
        <p:spPr>
          <a:xfrm>
            <a:off x="3852223" y="4161765"/>
            <a:ext cx="7974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Мин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.работен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диапазон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4" name="Google Shape;958;p76">
            <a:extLst>
              <a:ext uri="{FF2B5EF4-FFF2-40B4-BE49-F238E27FC236}">
                <a16:creationId xmlns:a16="http://schemas.microsoft.com/office/drawing/2014/main" id="{4D5BE720-E67F-3F74-58E4-A663151D1E14}"/>
              </a:ext>
            </a:extLst>
          </p:cNvPr>
          <p:cNvSpPr txBox="1"/>
          <p:nvPr/>
        </p:nvSpPr>
        <p:spPr>
          <a:xfrm>
            <a:off x="3176238" y="4139503"/>
            <a:ext cx="247279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@-7°C</a:t>
            </a:r>
            <a:endParaRPr dirty="0"/>
          </a:p>
        </p:txBody>
      </p:sp>
      <p:sp>
        <p:nvSpPr>
          <p:cNvPr id="35" name="Google Shape;959;p76">
            <a:extLst>
              <a:ext uri="{FF2B5EF4-FFF2-40B4-BE49-F238E27FC236}">
                <a16:creationId xmlns:a16="http://schemas.microsoft.com/office/drawing/2014/main" id="{ADCD07D6-B7C0-78F2-40AA-EE715D15B878}"/>
              </a:ext>
            </a:extLst>
          </p:cNvPr>
          <p:cNvSpPr/>
          <p:nvPr/>
        </p:nvSpPr>
        <p:spPr>
          <a:xfrm>
            <a:off x="3061584" y="3720667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960;p76">
            <a:extLst>
              <a:ext uri="{FF2B5EF4-FFF2-40B4-BE49-F238E27FC236}">
                <a16:creationId xmlns:a16="http://schemas.microsoft.com/office/drawing/2014/main" id="{A9ABAFC3-1528-614A-DEF3-CD569C86F306}"/>
              </a:ext>
            </a:extLst>
          </p:cNvPr>
          <p:cNvSpPr txBox="1"/>
          <p:nvPr/>
        </p:nvSpPr>
        <p:spPr>
          <a:xfrm>
            <a:off x="3070589" y="383851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60° C</a:t>
            </a:r>
            <a:endParaRPr dirty="0"/>
          </a:p>
        </p:txBody>
      </p:sp>
      <p:sp>
        <p:nvSpPr>
          <p:cNvPr id="37" name="Google Shape;961;p76">
            <a:extLst>
              <a:ext uri="{FF2B5EF4-FFF2-40B4-BE49-F238E27FC236}">
                <a16:creationId xmlns:a16="http://schemas.microsoft.com/office/drawing/2014/main" id="{567F5CB1-6E1D-DAF4-77B2-EC317317B0D5}"/>
              </a:ext>
            </a:extLst>
          </p:cNvPr>
          <p:cNvSpPr/>
          <p:nvPr/>
        </p:nvSpPr>
        <p:spPr>
          <a:xfrm>
            <a:off x="3972872" y="3720667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962;p76">
            <a:extLst>
              <a:ext uri="{FF2B5EF4-FFF2-40B4-BE49-F238E27FC236}">
                <a16:creationId xmlns:a16="http://schemas.microsoft.com/office/drawing/2014/main" id="{094609EE-0322-D999-D9A4-F46F11C36B0F}"/>
              </a:ext>
            </a:extLst>
          </p:cNvPr>
          <p:cNvSpPr txBox="1"/>
          <p:nvPr/>
        </p:nvSpPr>
        <p:spPr>
          <a:xfrm>
            <a:off x="3981866" y="383851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-25 °C</a:t>
            </a:r>
            <a:endParaRPr/>
          </a:p>
        </p:txBody>
      </p:sp>
      <p:sp>
        <p:nvSpPr>
          <p:cNvPr id="43" name="Google Shape;978;p76">
            <a:extLst>
              <a:ext uri="{FF2B5EF4-FFF2-40B4-BE49-F238E27FC236}">
                <a16:creationId xmlns:a16="http://schemas.microsoft.com/office/drawing/2014/main" id="{6A003DDC-E92F-AC81-5FAE-3231AC850297}"/>
              </a:ext>
            </a:extLst>
          </p:cNvPr>
          <p:cNvSpPr/>
          <p:nvPr/>
        </p:nvSpPr>
        <p:spPr>
          <a:xfrm>
            <a:off x="4970581" y="3720667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979;p76">
            <a:extLst>
              <a:ext uri="{FF2B5EF4-FFF2-40B4-BE49-F238E27FC236}">
                <a16:creationId xmlns:a16="http://schemas.microsoft.com/office/drawing/2014/main" id="{7029C510-8D14-ACD4-F6F4-20C24B418DD9}"/>
              </a:ext>
            </a:extLst>
          </p:cNvPr>
          <p:cNvSpPr txBox="1"/>
          <p:nvPr/>
        </p:nvSpPr>
        <p:spPr>
          <a:xfrm>
            <a:off x="4823909" y="4164904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Опционален резервен нагревател</a:t>
            </a:r>
            <a:endParaRPr dirty="0"/>
          </a:p>
        </p:txBody>
      </p:sp>
      <p:pic>
        <p:nvPicPr>
          <p:cNvPr id="47" name="Google Shape;980;p76" descr="Picture 7">
            <a:extLst>
              <a:ext uri="{FF2B5EF4-FFF2-40B4-BE49-F238E27FC236}">
                <a16:creationId xmlns:a16="http://schemas.microsoft.com/office/drawing/2014/main" id="{BDC5D741-9DC3-C0BB-08E1-D4A57E98E4D9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056" y="3816325"/>
            <a:ext cx="333049" cy="19103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946;p76">
            <a:extLst>
              <a:ext uri="{FF2B5EF4-FFF2-40B4-BE49-F238E27FC236}">
                <a16:creationId xmlns:a16="http://schemas.microsoft.com/office/drawing/2014/main" id="{D051730B-9069-94A1-10BE-176459F0F694}"/>
              </a:ext>
            </a:extLst>
          </p:cNvPr>
          <p:cNvSpPr txBox="1"/>
          <p:nvPr/>
        </p:nvSpPr>
        <p:spPr>
          <a:xfrm>
            <a:off x="2452272" y="1886082"/>
            <a:ext cx="3939901" cy="116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Външно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тяло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всичко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едно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“: необходимо е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по-малко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вътрешно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пространство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Изисква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се само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водна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връзка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външното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тяло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Лесна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инсталация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пестене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място</a:t>
            </a:r>
            <a:endParaRPr dirty="0"/>
          </a:p>
        </p:txBody>
      </p:sp>
      <p:pic>
        <p:nvPicPr>
          <p:cNvPr id="2050" name="Picture 2" descr="E(B-D)LA-D(3)(V3_W1)7_E(B-D)LA09-14D(3)(V3_W1)_ip">
            <a:extLst>
              <a:ext uri="{FF2B5EF4-FFF2-40B4-BE49-F238E27FC236}">
                <a16:creationId xmlns:a16="http://schemas.microsoft.com/office/drawing/2014/main" id="{5C7917FE-12AD-CFBD-12BD-6729C8A9E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54" y="3349943"/>
            <a:ext cx="2459104" cy="13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(B-D)LA-D(3)(V3_W1)7_E(B-D)LA09-14D(3)(V3_W1)_L">
            <a:extLst>
              <a:ext uri="{FF2B5EF4-FFF2-40B4-BE49-F238E27FC236}">
                <a16:creationId xmlns:a16="http://schemas.microsoft.com/office/drawing/2014/main" id="{BA9AF0BC-9851-B558-7A5B-B8223A2A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8" y="699897"/>
            <a:ext cx="1327527" cy="11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7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8"/>
          <p:cNvSpPr/>
          <p:nvPr/>
        </p:nvSpPr>
        <p:spPr>
          <a:xfrm>
            <a:off x="287025" y="2140224"/>
            <a:ext cx="1998900" cy="2576101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78"/>
          <p:cNvSpPr/>
          <p:nvPr/>
        </p:nvSpPr>
        <p:spPr>
          <a:xfrm>
            <a:off x="6527251" y="332950"/>
            <a:ext cx="2414401" cy="376074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78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 err="1"/>
              <a:t>Алтерма</a:t>
            </a:r>
            <a:r>
              <a:rPr lang="en-US" b="1" dirty="0">
                <a:solidFill>
                  <a:srgbClr val="FFFFFF"/>
                </a:solidFill>
              </a:rPr>
              <a:t> 3 H HT (</a:t>
            </a:r>
            <a:r>
              <a:rPr lang="bg-BG" b="1" dirty="0">
                <a:solidFill>
                  <a:srgbClr val="FFFFFF"/>
                </a:solidFill>
              </a:rPr>
              <a:t>клас</a:t>
            </a:r>
            <a:r>
              <a:rPr lang="en-US" b="1" dirty="0">
                <a:solidFill>
                  <a:srgbClr val="FFFFFF"/>
                </a:solidFill>
              </a:rPr>
              <a:t> 14-16-18) </a:t>
            </a:r>
            <a:endParaRPr dirty="0"/>
          </a:p>
        </p:txBody>
      </p:sp>
      <p:grpSp>
        <p:nvGrpSpPr>
          <p:cNvPr id="1037" name="Google Shape;1037;p78"/>
          <p:cNvGrpSpPr/>
          <p:nvPr/>
        </p:nvGrpSpPr>
        <p:grpSpPr>
          <a:xfrm>
            <a:off x="454413" y="2913982"/>
            <a:ext cx="1359361" cy="284402"/>
            <a:chOff x="0" y="0"/>
            <a:chExt cx="1359360" cy="284400"/>
          </a:xfrm>
        </p:grpSpPr>
        <p:sp>
          <p:nvSpPr>
            <p:cNvPr id="1038" name="Google Shape;1038;p78"/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78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14 / 16 / 18 kW</a:t>
              </a:r>
              <a:endParaRPr dirty="0"/>
            </a:p>
          </p:txBody>
        </p:sp>
      </p:grpSp>
      <p:grpSp>
        <p:nvGrpSpPr>
          <p:cNvPr id="1041" name="Google Shape;1041;p78"/>
          <p:cNvGrpSpPr/>
          <p:nvPr/>
        </p:nvGrpSpPr>
        <p:grpSpPr>
          <a:xfrm>
            <a:off x="454413" y="3201972"/>
            <a:ext cx="1612476" cy="284402"/>
            <a:chOff x="0" y="0"/>
            <a:chExt cx="1612475" cy="284400"/>
          </a:xfrm>
        </p:grpSpPr>
        <p:sp>
          <p:nvSpPr>
            <p:cNvPr id="1042" name="Google Shape;1042;p78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78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 or 3~ 400 V</a:t>
              </a:r>
              <a:endParaRPr/>
            </a:p>
          </p:txBody>
        </p:sp>
        <p:pic>
          <p:nvPicPr>
            <p:cNvPr id="1044" name="Google Shape;1044;p78" descr="Google Shape;180;p2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5" name="Google Shape;1045;p78" descr="Google Shape;181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470710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8" descr="Google Shape;182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687504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78"/>
          <p:cNvSpPr/>
          <p:nvPr/>
        </p:nvSpPr>
        <p:spPr>
          <a:xfrm>
            <a:off x="157900" y="3519983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78"/>
          <p:cNvSpPr txBox="1"/>
          <p:nvPr/>
        </p:nvSpPr>
        <p:spPr>
          <a:xfrm>
            <a:off x="2452272" y="1562524"/>
            <a:ext cx="3939901" cy="96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Изключителна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при много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ниска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температура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Изключително тиха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Уникален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дизайнерски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вписващ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се в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околната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среда</a:t>
            </a:r>
            <a:endParaRPr dirty="0"/>
          </a:p>
        </p:txBody>
      </p:sp>
      <p:sp>
        <p:nvSpPr>
          <p:cNvPr id="1049" name="Google Shape;1049;p78"/>
          <p:cNvSpPr txBox="1"/>
          <p:nvPr/>
        </p:nvSpPr>
        <p:spPr>
          <a:xfrm>
            <a:off x="6903671" y="3528400"/>
            <a:ext cx="1816688" cy="23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bg-BG" sz="1100" b="1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Концепция – водно разделен тип</a:t>
            </a:r>
            <a:endParaRPr dirty="0"/>
          </a:p>
        </p:txBody>
      </p:sp>
      <p:sp>
        <p:nvSpPr>
          <p:cNvPr id="1050" name="Google Shape;1050;p78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78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dirty="0"/>
          </a:p>
        </p:txBody>
      </p:sp>
      <p:sp>
        <p:nvSpPr>
          <p:cNvPr id="1052" name="Google Shape;1052;p78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Вашата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най-добра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възобновяема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алтернатива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 R32 за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подмяна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 котел,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съчетаваща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акустика и дизайн</a:t>
            </a:r>
            <a:r>
              <a:rPr lang="en-US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053" name="Google Shape;1053;p78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054" name="Google Shape;1054;p78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78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78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СЪВМЕСТИМА С ВЪТРЕШНИ ТЕЛА</a:t>
            </a:r>
            <a:endParaRPr dirty="0"/>
          </a:p>
        </p:txBody>
      </p:sp>
      <p:sp>
        <p:nvSpPr>
          <p:cNvPr id="1057" name="Google Shape;1057;p78"/>
          <p:cNvSpPr/>
          <p:nvPr/>
        </p:nvSpPr>
        <p:spPr>
          <a:xfrm>
            <a:off x="2443275" y="2654575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78"/>
          <p:cNvSpPr txBox="1"/>
          <p:nvPr/>
        </p:nvSpPr>
        <p:spPr>
          <a:xfrm>
            <a:off x="2452242" y="261407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1059" name="Google Shape;1059;p78"/>
          <p:cNvSpPr txBox="1"/>
          <p:nvPr/>
        </p:nvSpPr>
        <p:spPr>
          <a:xfrm>
            <a:off x="4321845" y="3411701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Работен диапазон до    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-28 °C</a:t>
            </a:r>
            <a:endParaRPr dirty="0"/>
          </a:p>
        </p:txBody>
      </p:sp>
      <p:sp>
        <p:nvSpPr>
          <p:cNvPr id="1060" name="Google Shape;1060;p78"/>
          <p:cNvSpPr txBox="1"/>
          <p:nvPr/>
        </p:nvSpPr>
        <p:spPr>
          <a:xfrm>
            <a:off x="5117138" y="3411704"/>
            <a:ext cx="737257" cy="20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3333"/>
              </a:buClr>
              <a:buSzPts val="600"/>
              <a:buFont typeface="Calibri"/>
              <a:buNone/>
              <a:defRPr sz="60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bg-BG" dirty="0">
                <a:sym typeface="Calibri"/>
              </a:rPr>
              <a:t>Висока мощност при ниски температури</a:t>
            </a:r>
            <a:endParaRPr dirty="0"/>
          </a:p>
        </p:txBody>
      </p:sp>
      <p:sp>
        <p:nvSpPr>
          <p:cNvPr id="1061" name="Google Shape;1061;p78"/>
          <p:cNvSpPr txBox="1"/>
          <p:nvPr/>
        </p:nvSpPr>
        <p:spPr>
          <a:xfrm>
            <a:off x="3469800" y="3411701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Звуково налягане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35 dB(A)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 m</a:t>
            </a:r>
            <a:endParaRPr dirty="0"/>
          </a:p>
        </p:txBody>
      </p:sp>
      <p:sp>
        <p:nvSpPr>
          <p:cNvPr id="1062" name="Google Shape;1062;p78"/>
          <p:cNvSpPr txBox="1"/>
          <p:nvPr/>
        </p:nvSpPr>
        <p:spPr>
          <a:xfrm>
            <a:off x="2467754" y="3427817"/>
            <a:ext cx="765301" cy="33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70 °C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при 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-15 °C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само на </a:t>
            </a:r>
            <a:r>
              <a:rPr lang="bg-BG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термопомпен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режим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endParaRPr sz="6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78"/>
          <p:cNvSpPr txBox="1"/>
          <p:nvPr/>
        </p:nvSpPr>
        <p:spPr>
          <a:xfrm>
            <a:off x="4171244" y="4290103"/>
            <a:ext cx="1098601" cy="42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marR="0" lvl="0" indent="-38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  <a:tabLst/>
              <a:defRPr/>
            </a:pP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Сигнал за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неизправност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към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инсталатора</a:t>
            </a:r>
            <a:endParaRPr lang="ru-RU" sz="6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38100" marR="0" lvl="0" indent="-38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  <a:tabLst/>
              <a:defRPr/>
            </a:pP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Дистанционна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помощ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при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отстраняване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на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проблеми</a:t>
            </a:r>
            <a:endParaRPr lang="ru-RU" sz="6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38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</a:pPr>
            <a:endParaRPr lang="en-US" dirty="0"/>
          </a:p>
        </p:txBody>
      </p:sp>
      <p:sp>
        <p:nvSpPr>
          <p:cNvPr id="1064" name="Google Shape;1064;p78"/>
          <p:cNvSpPr txBox="1"/>
          <p:nvPr/>
        </p:nvSpPr>
        <p:spPr>
          <a:xfrm>
            <a:off x="3431662" y="4329768"/>
            <a:ext cx="550758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Сливане с околната среда</a:t>
            </a:r>
            <a:endParaRPr dirty="0"/>
          </a:p>
        </p:txBody>
      </p:sp>
      <p:sp>
        <p:nvSpPr>
          <p:cNvPr id="1065" name="Google Shape;1065;p78"/>
          <p:cNvSpPr txBox="1"/>
          <p:nvPr/>
        </p:nvSpPr>
        <p:spPr>
          <a:xfrm>
            <a:off x="2489622" y="4308855"/>
            <a:ext cx="79740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R32 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хл.агент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ПГЗ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675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30 %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по-малко зареждане с 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хл.агент</a:t>
            </a:r>
            <a:endParaRPr dirty="0"/>
          </a:p>
        </p:txBody>
      </p:sp>
      <p:sp>
        <p:nvSpPr>
          <p:cNvPr id="1066" name="Google Shape;1066;p78"/>
          <p:cNvSpPr txBox="1"/>
          <p:nvPr/>
        </p:nvSpPr>
        <p:spPr>
          <a:xfrm>
            <a:off x="6619303" y="2212963"/>
            <a:ext cx="2190301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Daikin </a:t>
            </a:r>
            <a:r>
              <a:rPr lang="bg-BG" sz="7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Алтерма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bg-BG" sz="7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MMI</a:t>
            </a:r>
            <a:endParaRPr dirty="0"/>
          </a:p>
        </p:txBody>
      </p:sp>
      <p:sp>
        <p:nvSpPr>
          <p:cNvPr id="1067" name="Google Shape;1067;p78"/>
          <p:cNvSpPr/>
          <p:nvPr/>
        </p:nvSpPr>
        <p:spPr>
          <a:xfrm>
            <a:off x="2548138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78"/>
          <p:cNvSpPr txBox="1"/>
          <p:nvPr/>
        </p:nvSpPr>
        <p:spPr>
          <a:xfrm>
            <a:off x="2557144" y="3088343"/>
            <a:ext cx="3765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70° C</a:t>
            </a:r>
            <a:endParaRPr dirty="0"/>
          </a:p>
        </p:txBody>
      </p:sp>
      <p:sp>
        <p:nvSpPr>
          <p:cNvPr id="1069" name="Google Shape;1069;p78"/>
          <p:cNvSpPr/>
          <p:nvPr/>
        </p:nvSpPr>
        <p:spPr>
          <a:xfrm>
            <a:off x="3459427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78"/>
          <p:cNvSpPr txBox="1"/>
          <p:nvPr/>
        </p:nvSpPr>
        <p:spPr>
          <a:xfrm>
            <a:off x="3468421" y="3088343"/>
            <a:ext cx="3765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 dBA</a:t>
            </a:r>
            <a:endParaRPr dirty="0"/>
          </a:p>
        </p:txBody>
      </p:sp>
      <p:sp>
        <p:nvSpPr>
          <p:cNvPr id="1071" name="Google Shape;1071;p78"/>
          <p:cNvSpPr/>
          <p:nvPr/>
        </p:nvSpPr>
        <p:spPr>
          <a:xfrm>
            <a:off x="4306199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78"/>
          <p:cNvSpPr txBox="1"/>
          <p:nvPr/>
        </p:nvSpPr>
        <p:spPr>
          <a:xfrm>
            <a:off x="4315195" y="3088343"/>
            <a:ext cx="3804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-28 °C</a:t>
            </a:r>
            <a:endParaRPr/>
          </a:p>
        </p:txBody>
      </p:sp>
      <p:pic>
        <p:nvPicPr>
          <p:cNvPr id="1073" name="Google Shape;1073;p78" descr="Google Shape;211;p2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9705" y="2970488"/>
            <a:ext cx="380253" cy="38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8" descr="Google Shape;212;p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723" y="3860175"/>
            <a:ext cx="376488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8" descr="Google Shape;213;p2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544" y="3860175"/>
            <a:ext cx="376488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78" descr="Google Shape;214;p2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1662" y="3860175"/>
            <a:ext cx="380253" cy="37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78"/>
          <p:cNvSpPr/>
          <p:nvPr/>
        </p:nvSpPr>
        <p:spPr>
          <a:xfrm rot="-2620737">
            <a:off x="6622251" y="3535657"/>
            <a:ext cx="247413" cy="2474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64"/>
                </a:moveTo>
                <a:cubicBezTo>
                  <a:pt x="0" y="7883"/>
                  <a:pt x="3956" y="3927"/>
                  <a:pt x="8836" y="3927"/>
                </a:cubicBezTo>
                <a:cubicBezTo>
                  <a:pt x="13091" y="3927"/>
                  <a:pt x="17345" y="2618"/>
                  <a:pt x="21600" y="0"/>
                </a:cubicBezTo>
                <a:cubicBezTo>
                  <a:pt x="18982" y="4255"/>
                  <a:pt x="17673" y="8509"/>
                  <a:pt x="17673" y="12764"/>
                </a:cubicBezTo>
                <a:cubicBezTo>
                  <a:pt x="17673" y="17644"/>
                  <a:pt x="13717" y="21600"/>
                  <a:pt x="8836" y="21600"/>
                </a:cubicBezTo>
                <a:cubicBezTo>
                  <a:pt x="3956" y="21600"/>
                  <a:pt x="0" y="17644"/>
                  <a:pt x="0" y="12764"/>
                </a:cubicBezTo>
                <a:close/>
              </a:path>
            </a:pathLst>
          </a:cu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8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3" name="Google Shape;1083;p78" descr="Google Shape;221;p2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080" y="705932"/>
            <a:ext cx="636743" cy="1467288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1084" name="Google Shape;1084;p78" descr="Google Shape;222;p2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79" y="686949"/>
            <a:ext cx="453787" cy="706270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sp>
        <p:nvSpPr>
          <p:cNvPr id="1086" name="Google Shape;1086;p78"/>
          <p:cNvSpPr txBox="1"/>
          <p:nvPr/>
        </p:nvSpPr>
        <p:spPr>
          <a:xfrm>
            <a:off x="456492" y="2080680"/>
            <a:ext cx="10242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EPRA-D7 SERIES</a:t>
            </a:r>
            <a:endParaRPr dirty="0"/>
          </a:p>
        </p:txBody>
      </p:sp>
      <p:pic>
        <p:nvPicPr>
          <p:cNvPr id="1087" name="Google Shape;1087;p78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3697446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E199F-8035-4CFB-AE19-33B565BE2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  <a:endParaRPr lang="en-GB" dirty="0"/>
          </a:p>
        </p:txBody>
      </p:sp>
      <p:pic>
        <p:nvPicPr>
          <p:cNvPr id="59" name="Google Shape;1143;p79" descr="Google Shape;273;p24">
            <a:extLst>
              <a:ext uri="{FF2B5EF4-FFF2-40B4-BE49-F238E27FC236}">
                <a16:creationId xmlns:a16="http://schemas.microsoft.com/office/drawing/2014/main" id="{D34CFCE9-5B9C-4407-AD87-39C45ADEF3EE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560" y="4104264"/>
            <a:ext cx="285437" cy="28543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1047;p78">
            <a:extLst>
              <a:ext uri="{FF2B5EF4-FFF2-40B4-BE49-F238E27FC236}">
                <a16:creationId xmlns:a16="http://schemas.microsoft.com/office/drawing/2014/main" id="{C06511B8-D987-4AEB-A629-1A8178A03706}"/>
              </a:ext>
            </a:extLst>
          </p:cNvPr>
          <p:cNvSpPr/>
          <p:nvPr/>
        </p:nvSpPr>
        <p:spPr>
          <a:xfrm>
            <a:off x="153650" y="2827000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raphic 70">
            <a:extLst>
              <a:ext uri="{FF2B5EF4-FFF2-40B4-BE49-F238E27FC236}">
                <a16:creationId xmlns:a16="http://schemas.microsoft.com/office/drawing/2014/main" id="{9C4B045D-50AF-469E-AD5C-30CEFA160B3E}"/>
              </a:ext>
            </a:extLst>
          </p:cNvPr>
          <p:cNvSpPr/>
          <p:nvPr/>
        </p:nvSpPr>
        <p:spPr>
          <a:xfrm>
            <a:off x="524269" y="2283307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1FA3F82-37C2-4ADC-B37F-CB66F848D06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98" y="2560436"/>
            <a:ext cx="246983" cy="24698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F965C04-2EF0-499C-8840-559DAC9D24D1}"/>
              </a:ext>
            </a:extLst>
          </p:cNvPr>
          <p:cNvSpPr/>
          <p:nvPr/>
        </p:nvSpPr>
        <p:spPr>
          <a:xfrm>
            <a:off x="879666" y="2591975"/>
            <a:ext cx="10534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1270 x533x1003 mm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B989C9E-3AC1-4206-A666-9DD021DD7A4D}"/>
              </a:ext>
            </a:extLst>
          </p:cNvPr>
          <p:cNvSpPr/>
          <p:nvPr/>
        </p:nvSpPr>
        <p:spPr>
          <a:xfrm>
            <a:off x="894372" y="2323435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151 KG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B15E14-0EDB-4C9D-B76A-BF41C1C70EEE}"/>
              </a:ext>
            </a:extLst>
          </p:cNvPr>
          <p:cNvSpPr txBox="1"/>
          <p:nvPr/>
        </p:nvSpPr>
        <p:spPr>
          <a:xfrm>
            <a:off x="384775" y="3882671"/>
            <a:ext cx="8910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" dirty="0"/>
              <a:t>При</a:t>
            </a:r>
            <a:r>
              <a:rPr lang="en-US" sz="400" dirty="0"/>
              <a:t> 35°C </a:t>
            </a:r>
            <a:r>
              <a:rPr lang="bg-BG" sz="400" dirty="0"/>
              <a:t>среден климат</a:t>
            </a:r>
            <a:endParaRPr lang="en-GB" sz="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40B164-8972-4526-AD7E-DDFBDBE2BF41}"/>
              </a:ext>
            </a:extLst>
          </p:cNvPr>
          <p:cNvSpPr/>
          <p:nvPr/>
        </p:nvSpPr>
        <p:spPr>
          <a:xfrm>
            <a:off x="223513" y="3647781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0035FC-5458-42F4-B829-0D0B29E8FF44}"/>
              </a:ext>
            </a:extLst>
          </p:cNvPr>
          <p:cNvGrpSpPr/>
          <p:nvPr/>
        </p:nvGrpSpPr>
        <p:grpSpPr>
          <a:xfrm>
            <a:off x="6616015" y="2683757"/>
            <a:ext cx="2527053" cy="429434"/>
            <a:chOff x="6549492" y="2684725"/>
            <a:chExt cx="2527053" cy="429434"/>
          </a:xfrm>
        </p:grpSpPr>
        <p:sp>
          <p:nvSpPr>
            <p:cNvPr id="83" name="Google Shape;860;p74">
              <a:extLst>
                <a:ext uri="{FF2B5EF4-FFF2-40B4-BE49-F238E27FC236}">
                  <a16:creationId xmlns:a16="http://schemas.microsoft.com/office/drawing/2014/main" id="{BF21E157-9E83-4B30-A52D-858890EF974C}"/>
                </a:ext>
              </a:extLst>
            </p:cNvPr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4F29ADA-67E4-49A3-B876-3E2CF09B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38F2D2EA-E436-4D04-BFF4-F7D64281F65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73" y="712463"/>
            <a:ext cx="519287" cy="1475084"/>
          </a:xfrm>
          <a:prstGeom prst="rect">
            <a:avLst/>
          </a:prstGeom>
        </p:spPr>
      </p:pic>
      <p:pic>
        <p:nvPicPr>
          <p:cNvPr id="2" name="Google Shape;1275;p81">
            <a:extLst>
              <a:ext uri="{FF2B5EF4-FFF2-40B4-BE49-F238E27FC236}">
                <a16:creationId xmlns:a16="http://schemas.microsoft.com/office/drawing/2014/main" id="{0583AB57-1871-98B4-B19E-498ADDC3B09D}"/>
              </a:ext>
            </a:extLst>
          </p:cNvPr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54" y="4104010"/>
            <a:ext cx="534150" cy="23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40;p78" descr="Google Shape;176;p23">
            <a:extLst>
              <a:ext uri="{FF2B5EF4-FFF2-40B4-BE49-F238E27FC236}">
                <a16:creationId xmlns:a16="http://schemas.microsoft.com/office/drawing/2014/main" id="{C31740BE-3F52-FA38-729E-5EA8910152CA}"/>
              </a:ext>
            </a:extLst>
          </p:cNvPr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58" y="1450899"/>
            <a:ext cx="319607" cy="62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29488-5DD0-1A80-ADF6-13BFA00418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725" y="1720657"/>
            <a:ext cx="516384" cy="344256"/>
          </a:xfrm>
          <a:prstGeom prst="rect">
            <a:avLst/>
          </a:prstGeom>
        </p:spPr>
      </p:pic>
      <p:pic>
        <p:nvPicPr>
          <p:cNvPr id="6" name="Google Shape;1036;p78" descr="Google Shape;171;p23">
            <a:extLst>
              <a:ext uri="{FF2B5EF4-FFF2-40B4-BE49-F238E27FC236}">
                <a16:creationId xmlns:a16="http://schemas.microsoft.com/office/drawing/2014/main" id="{3FAA4FDB-8518-14DF-10B8-ED24BFE57001}"/>
              </a:ext>
            </a:extLst>
          </p:cNvPr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84" y="647194"/>
            <a:ext cx="1428461" cy="1483606"/>
          </a:xfrm>
          <a:prstGeom prst="rect">
            <a:avLst/>
          </a:prstGeom>
          <a:noFill/>
          <a:ln>
            <a:noFill/>
          </a:ln>
          <a:effectLst>
            <a:outerShdw blurRad="215900" dist="95250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8"/>
          <p:cNvSpPr/>
          <p:nvPr/>
        </p:nvSpPr>
        <p:spPr>
          <a:xfrm>
            <a:off x="287025" y="2140224"/>
            <a:ext cx="1998900" cy="2576101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78"/>
          <p:cNvSpPr/>
          <p:nvPr/>
        </p:nvSpPr>
        <p:spPr>
          <a:xfrm>
            <a:off x="6527251" y="332950"/>
            <a:ext cx="2414401" cy="376074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78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Altherma 3 H MT (</a:t>
            </a:r>
            <a:r>
              <a:rPr lang="bg-BG" b="1" dirty="0"/>
              <a:t>клас</a:t>
            </a:r>
            <a:r>
              <a:rPr lang="en-US" b="1" dirty="0">
                <a:solidFill>
                  <a:srgbClr val="FFFFFF"/>
                </a:solidFill>
              </a:rPr>
              <a:t> 08-10-12) </a:t>
            </a:r>
            <a:endParaRPr dirty="0"/>
          </a:p>
        </p:txBody>
      </p:sp>
      <p:grpSp>
        <p:nvGrpSpPr>
          <p:cNvPr id="1037" name="Google Shape;1037;p78"/>
          <p:cNvGrpSpPr/>
          <p:nvPr/>
        </p:nvGrpSpPr>
        <p:grpSpPr>
          <a:xfrm>
            <a:off x="454413" y="2913982"/>
            <a:ext cx="1359361" cy="284402"/>
            <a:chOff x="0" y="0"/>
            <a:chExt cx="1359360" cy="284400"/>
          </a:xfrm>
        </p:grpSpPr>
        <p:sp>
          <p:nvSpPr>
            <p:cNvPr id="1038" name="Google Shape;1038;p78"/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78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Class 8/ 10 / 12 kW</a:t>
              </a:r>
              <a:endParaRPr dirty="0"/>
            </a:p>
          </p:txBody>
        </p:sp>
      </p:grpSp>
      <p:grpSp>
        <p:nvGrpSpPr>
          <p:cNvPr id="1041" name="Google Shape;1041;p78"/>
          <p:cNvGrpSpPr/>
          <p:nvPr/>
        </p:nvGrpSpPr>
        <p:grpSpPr>
          <a:xfrm>
            <a:off x="454413" y="3201972"/>
            <a:ext cx="1612476" cy="284402"/>
            <a:chOff x="0" y="0"/>
            <a:chExt cx="1612475" cy="284400"/>
          </a:xfrm>
        </p:grpSpPr>
        <p:sp>
          <p:nvSpPr>
            <p:cNvPr id="1042" name="Google Shape;1042;p78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78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 or 3~ 400 V</a:t>
              </a:r>
              <a:endParaRPr/>
            </a:p>
          </p:txBody>
        </p:sp>
        <p:pic>
          <p:nvPicPr>
            <p:cNvPr id="1044" name="Google Shape;1044;p78" descr="Google Shape;180;p2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5" name="Google Shape;1045;p78" descr="Google Shape;181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470710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8" descr="Google Shape;182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687504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78"/>
          <p:cNvSpPr/>
          <p:nvPr/>
        </p:nvSpPr>
        <p:spPr>
          <a:xfrm>
            <a:off x="157900" y="3519983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78"/>
          <p:cNvSpPr txBox="1"/>
          <p:nvPr/>
        </p:nvSpPr>
        <p:spPr>
          <a:xfrm>
            <a:off x="2452272" y="1562524"/>
            <a:ext cx="3939901" cy="99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Изключителна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при много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ниска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температура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Изключително тиха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Уникален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дизайнерски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вписващ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се в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околната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среда</a:t>
            </a:r>
            <a:endParaRPr dirty="0"/>
          </a:p>
        </p:txBody>
      </p:sp>
      <p:sp>
        <p:nvSpPr>
          <p:cNvPr id="1049" name="Google Shape;1049;p78"/>
          <p:cNvSpPr txBox="1"/>
          <p:nvPr/>
        </p:nvSpPr>
        <p:spPr>
          <a:xfrm>
            <a:off x="6903670" y="3528400"/>
            <a:ext cx="1862701" cy="23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bg-BG" sz="1100" b="1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Концепция – водно разделен тип</a:t>
            </a:r>
            <a:endParaRPr dirty="0"/>
          </a:p>
        </p:txBody>
      </p:sp>
      <p:sp>
        <p:nvSpPr>
          <p:cNvPr id="1050" name="Google Shape;1050;p78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78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dirty="0"/>
          </a:p>
        </p:txBody>
      </p:sp>
      <p:sp>
        <p:nvSpPr>
          <p:cNvPr id="1052" name="Google Shape;1052;p78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Вашата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най-добра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възобновяема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алтернатива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 R32 за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подмяна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 котел,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съчетаваща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акустика и дизайн.</a:t>
            </a:r>
            <a:endParaRPr dirty="0"/>
          </a:p>
        </p:txBody>
      </p:sp>
      <p:grpSp>
        <p:nvGrpSpPr>
          <p:cNvPr id="1053" name="Google Shape;1053;p78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054" name="Google Shape;1054;p78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78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78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СЪВМЕСТИМА С ВЪТРЕШНИ ТЕЛА</a:t>
            </a:r>
            <a:endParaRPr dirty="0"/>
          </a:p>
        </p:txBody>
      </p:sp>
      <p:sp>
        <p:nvSpPr>
          <p:cNvPr id="1057" name="Google Shape;1057;p78"/>
          <p:cNvSpPr/>
          <p:nvPr/>
        </p:nvSpPr>
        <p:spPr>
          <a:xfrm>
            <a:off x="2443275" y="2654575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78"/>
          <p:cNvSpPr txBox="1"/>
          <p:nvPr/>
        </p:nvSpPr>
        <p:spPr>
          <a:xfrm>
            <a:off x="2452242" y="261407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1059" name="Google Shape;1059;p78"/>
          <p:cNvSpPr txBox="1"/>
          <p:nvPr/>
        </p:nvSpPr>
        <p:spPr>
          <a:xfrm>
            <a:off x="4279060" y="3411701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Работен диапазон до    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-28 °C</a:t>
            </a:r>
            <a:endParaRPr dirty="0"/>
          </a:p>
        </p:txBody>
      </p:sp>
      <p:sp>
        <p:nvSpPr>
          <p:cNvPr id="1060" name="Google Shape;1060;p78"/>
          <p:cNvSpPr txBox="1"/>
          <p:nvPr/>
        </p:nvSpPr>
        <p:spPr>
          <a:xfrm>
            <a:off x="5140710" y="3411705"/>
            <a:ext cx="737257" cy="20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3333"/>
              </a:buClr>
              <a:buSzPts val="600"/>
              <a:buFont typeface="Calibri"/>
              <a:buNone/>
              <a:defRPr sz="60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bg-BG" dirty="0">
                <a:sym typeface="Calibri"/>
              </a:rPr>
              <a:t>Висока мощност при ниски температури</a:t>
            </a:r>
            <a:endParaRPr dirty="0"/>
          </a:p>
        </p:txBody>
      </p:sp>
      <p:sp>
        <p:nvSpPr>
          <p:cNvPr id="1061" name="Google Shape;1061;p78"/>
          <p:cNvSpPr txBox="1"/>
          <p:nvPr/>
        </p:nvSpPr>
        <p:spPr>
          <a:xfrm>
            <a:off x="3427015" y="3411701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Звуково налягане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35 dB(A)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 m</a:t>
            </a:r>
            <a:endParaRPr dirty="0"/>
          </a:p>
        </p:txBody>
      </p:sp>
      <p:sp>
        <p:nvSpPr>
          <p:cNvPr id="1062" name="Google Shape;1062;p78"/>
          <p:cNvSpPr txBox="1"/>
          <p:nvPr/>
        </p:nvSpPr>
        <p:spPr>
          <a:xfrm>
            <a:off x="2508209" y="3408653"/>
            <a:ext cx="765301" cy="50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°C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-15 °C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само на </a:t>
            </a:r>
            <a:r>
              <a:rPr lang="bg-BG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термопомпен</a:t>
            </a: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режим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endParaRPr sz="6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78"/>
          <p:cNvSpPr txBox="1"/>
          <p:nvPr/>
        </p:nvSpPr>
        <p:spPr>
          <a:xfrm>
            <a:off x="4128459" y="4290103"/>
            <a:ext cx="1237047" cy="64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marR="0" lvl="0" indent="-38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  <a:tabLst/>
              <a:defRPr/>
            </a:pP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Сигнал за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неизправност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към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инсталатора</a:t>
            </a:r>
            <a:endParaRPr lang="ru-RU" sz="6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38100" marR="0" lvl="0" indent="-38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  <a:tabLst/>
              <a:defRPr/>
            </a:pP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Дистанционна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помощ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при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отстраняване</a:t>
            </a:r>
            <a:r>
              <a:rPr lang="ru-RU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на </a:t>
            </a:r>
            <a:r>
              <a:rPr lang="ru-RU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проблеми</a:t>
            </a:r>
            <a:endParaRPr lang="ru-RU" sz="6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38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</a:pPr>
            <a:endParaRPr dirty="0"/>
          </a:p>
        </p:txBody>
      </p:sp>
      <p:sp>
        <p:nvSpPr>
          <p:cNvPr id="1064" name="Google Shape;1064;p78"/>
          <p:cNvSpPr txBox="1"/>
          <p:nvPr/>
        </p:nvSpPr>
        <p:spPr>
          <a:xfrm>
            <a:off x="3427015" y="4309924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Сливане с околната среда</a:t>
            </a:r>
            <a:endParaRPr dirty="0"/>
          </a:p>
        </p:txBody>
      </p:sp>
      <p:sp>
        <p:nvSpPr>
          <p:cNvPr id="1065" name="Google Shape;1065;p78"/>
          <p:cNvSpPr txBox="1"/>
          <p:nvPr/>
        </p:nvSpPr>
        <p:spPr>
          <a:xfrm>
            <a:off x="2514359" y="4318861"/>
            <a:ext cx="79740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R32 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хл.агент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ПГЗ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675 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30 %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по-малко зареждане с 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хл.агент</a:t>
            </a:r>
            <a:endParaRPr dirty="0"/>
          </a:p>
        </p:txBody>
      </p:sp>
      <p:sp>
        <p:nvSpPr>
          <p:cNvPr id="1066" name="Google Shape;1066;p78"/>
          <p:cNvSpPr txBox="1"/>
          <p:nvPr/>
        </p:nvSpPr>
        <p:spPr>
          <a:xfrm>
            <a:off x="6619303" y="2212963"/>
            <a:ext cx="2190301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Daikin </a:t>
            </a:r>
            <a:r>
              <a:rPr lang="bg-BG" sz="7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Алтерма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bg-BG" sz="7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MMI</a:t>
            </a:r>
            <a:endParaRPr dirty="0"/>
          </a:p>
        </p:txBody>
      </p:sp>
      <p:sp>
        <p:nvSpPr>
          <p:cNvPr id="1067" name="Google Shape;1067;p78"/>
          <p:cNvSpPr/>
          <p:nvPr/>
        </p:nvSpPr>
        <p:spPr>
          <a:xfrm>
            <a:off x="2505353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78"/>
          <p:cNvSpPr txBox="1"/>
          <p:nvPr/>
        </p:nvSpPr>
        <p:spPr>
          <a:xfrm>
            <a:off x="2514359" y="3088343"/>
            <a:ext cx="3765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° C</a:t>
            </a:r>
            <a:endParaRPr dirty="0"/>
          </a:p>
        </p:txBody>
      </p:sp>
      <p:sp>
        <p:nvSpPr>
          <p:cNvPr id="1069" name="Google Shape;1069;p78"/>
          <p:cNvSpPr/>
          <p:nvPr/>
        </p:nvSpPr>
        <p:spPr>
          <a:xfrm>
            <a:off x="3416642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78"/>
          <p:cNvSpPr txBox="1"/>
          <p:nvPr/>
        </p:nvSpPr>
        <p:spPr>
          <a:xfrm>
            <a:off x="3425636" y="3088343"/>
            <a:ext cx="3765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 dBA</a:t>
            </a:r>
            <a:endParaRPr dirty="0"/>
          </a:p>
        </p:txBody>
      </p:sp>
      <p:sp>
        <p:nvSpPr>
          <p:cNvPr id="1071" name="Google Shape;1071;p78"/>
          <p:cNvSpPr/>
          <p:nvPr/>
        </p:nvSpPr>
        <p:spPr>
          <a:xfrm>
            <a:off x="4263414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78"/>
          <p:cNvSpPr txBox="1"/>
          <p:nvPr/>
        </p:nvSpPr>
        <p:spPr>
          <a:xfrm>
            <a:off x="4272410" y="3088343"/>
            <a:ext cx="3804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-28 °C</a:t>
            </a:r>
            <a:endParaRPr/>
          </a:p>
        </p:txBody>
      </p:sp>
      <p:pic>
        <p:nvPicPr>
          <p:cNvPr id="1073" name="Google Shape;1073;p78" descr="Google Shape;211;p2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920" y="2970488"/>
            <a:ext cx="380253" cy="38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8" descr="Google Shape;212;p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09" y="3834265"/>
            <a:ext cx="376488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8" descr="Google Shape;213;p2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966" y="3831343"/>
            <a:ext cx="376488" cy="37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78"/>
          <p:cNvSpPr/>
          <p:nvPr/>
        </p:nvSpPr>
        <p:spPr>
          <a:xfrm rot="-2620737">
            <a:off x="6622251" y="3535657"/>
            <a:ext cx="247413" cy="2474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64"/>
                </a:moveTo>
                <a:cubicBezTo>
                  <a:pt x="0" y="7883"/>
                  <a:pt x="3956" y="3927"/>
                  <a:pt x="8836" y="3927"/>
                </a:cubicBezTo>
                <a:cubicBezTo>
                  <a:pt x="13091" y="3927"/>
                  <a:pt x="17345" y="2618"/>
                  <a:pt x="21600" y="0"/>
                </a:cubicBezTo>
                <a:cubicBezTo>
                  <a:pt x="18982" y="4255"/>
                  <a:pt x="17673" y="8509"/>
                  <a:pt x="17673" y="12764"/>
                </a:cubicBezTo>
                <a:cubicBezTo>
                  <a:pt x="17673" y="17644"/>
                  <a:pt x="13717" y="21600"/>
                  <a:pt x="8836" y="21600"/>
                </a:cubicBezTo>
                <a:cubicBezTo>
                  <a:pt x="3956" y="21600"/>
                  <a:pt x="0" y="17644"/>
                  <a:pt x="0" y="12764"/>
                </a:cubicBezTo>
                <a:close/>
              </a:path>
            </a:pathLst>
          </a:cu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8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3" name="Google Shape;1083;p78" descr="Google Shape;221;p2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080" y="705932"/>
            <a:ext cx="636743" cy="1467288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1084" name="Google Shape;1084;p78" descr="Google Shape;222;p2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79" y="686949"/>
            <a:ext cx="453787" cy="706270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sp>
        <p:nvSpPr>
          <p:cNvPr id="1086" name="Google Shape;1086;p78"/>
          <p:cNvSpPr txBox="1"/>
          <p:nvPr/>
        </p:nvSpPr>
        <p:spPr>
          <a:xfrm>
            <a:off x="456492" y="2080680"/>
            <a:ext cx="10242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EPRA-E SERIES</a:t>
            </a:r>
            <a:endParaRPr dirty="0"/>
          </a:p>
        </p:txBody>
      </p:sp>
      <p:pic>
        <p:nvPicPr>
          <p:cNvPr id="1087" name="Google Shape;1087;p78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3697446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E199F-8035-4CFB-AE19-33B565BE2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  <a:endParaRPr lang="en-GB" dirty="0"/>
          </a:p>
        </p:txBody>
      </p:sp>
      <p:pic>
        <p:nvPicPr>
          <p:cNvPr id="59" name="Google Shape;1143;p79" descr="Google Shape;273;p24">
            <a:extLst>
              <a:ext uri="{FF2B5EF4-FFF2-40B4-BE49-F238E27FC236}">
                <a16:creationId xmlns:a16="http://schemas.microsoft.com/office/drawing/2014/main" id="{D34CFCE9-5B9C-4407-AD87-39C45ADEF3EE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560" y="4104264"/>
            <a:ext cx="285437" cy="28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142;p79">
            <a:extLst>
              <a:ext uri="{FF2B5EF4-FFF2-40B4-BE49-F238E27FC236}">
                <a16:creationId xmlns:a16="http://schemas.microsoft.com/office/drawing/2014/main" id="{57DA73F6-4CE7-483E-B788-7683CC46DC1D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132705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1047;p78">
            <a:extLst>
              <a:ext uri="{FF2B5EF4-FFF2-40B4-BE49-F238E27FC236}">
                <a16:creationId xmlns:a16="http://schemas.microsoft.com/office/drawing/2014/main" id="{C06511B8-D987-4AEB-A629-1A8178A03706}"/>
              </a:ext>
            </a:extLst>
          </p:cNvPr>
          <p:cNvSpPr/>
          <p:nvPr/>
        </p:nvSpPr>
        <p:spPr>
          <a:xfrm>
            <a:off x="153650" y="2827000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raphic 70">
            <a:extLst>
              <a:ext uri="{FF2B5EF4-FFF2-40B4-BE49-F238E27FC236}">
                <a16:creationId xmlns:a16="http://schemas.microsoft.com/office/drawing/2014/main" id="{9C4B045D-50AF-469E-AD5C-30CEFA160B3E}"/>
              </a:ext>
            </a:extLst>
          </p:cNvPr>
          <p:cNvSpPr/>
          <p:nvPr/>
        </p:nvSpPr>
        <p:spPr>
          <a:xfrm>
            <a:off x="524269" y="2283307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1FA3F82-37C2-4ADC-B37F-CB66F848D06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98" y="2560436"/>
            <a:ext cx="246983" cy="24698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F965C04-2EF0-499C-8840-559DAC9D24D1}"/>
              </a:ext>
            </a:extLst>
          </p:cNvPr>
          <p:cNvSpPr/>
          <p:nvPr/>
        </p:nvSpPr>
        <p:spPr>
          <a:xfrm>
            <a:off x="879666" y="2591975"/>
            <a:ext cx="10534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1270 x533x1003 mm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B989C9E-3AC1-4206-A666-9DD021DD7A4D}"/>
              </a:ext>
            </a:extLst>
          </p:cNvPr>
          <p:cNvSpPr/>
          <p:nvPr/>
        </p:nvSpPr>
        <p:spPr>
          <a:xfrm>
            <a:off x="894372" y="2323435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118 KG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B15E14-0EDB-4C9D-B76A-BF41C1C70EEE}"/>
              </a:ext>
            </a:extLst>
          </p:cNvPr>
          <p:cNvSpPr txBox="1"/>
          <p:nvPr/>
        </p:nvSpPr>
        <p:spPr>
          <a:xfrm>
            <a:off x="384775" y="3882671"/>
            <a:ext cx="8910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" dirty="0"/>
              <a:t>При </a:t>
            </a:r>
            <a:r>
              <a:rPr lang="en-US" sz="400" dirty="0"/>
              <a:t>35°C </a:t>
            </a:r>
            <a:r>
              <a:rPr lang="bg-BG" sz="400" dirty="0"/>
              <a:t>среден климат</a:t>
            </a:r>
            <a:endParaRPr lang="en-GB" sz="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40B164-8972-4526-AD7E-DDFBDBE2BF41}"/>
              </a:ext>
            </a:extLst>
          </p:cNvPr>
          <p:cNvSpPr/>
          <p:nvPr/>
        </p:nvSpPr>
        <p:spPr>
          <a:xfrm>
            <a:off x="223513" y="3647781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0035FC-5458-42F4-B829-0D0B29E8FF44}"/>
              </a:ext>
            </a:extLst>
          </p:cNvPr>
          <p:cNvGrpSpPr/>
          <p:nvPr/>
        </p:nvGrpSpPr>
        <p:grpSpPr>
          <a:xfrm>
            <a:off x="6635787" y="2683927"/>
            <a:ext cx="2527053" cy="429434"/>
            <a:chOff x="6549492" y="2684725"/>
            <a:chExt cx="2527053" cy="429434"/>
          </a:xfrm>
        </p:grpSpPr>
        <p:sp>
          <p:nvSpPr>
            <p:cNvPr id="83" name="Google Shape;860;p74">
              <a:extLst>
                <a:ext uri="{FF2B5EF4-FFF2-40B4-BE49-F238E27FC236}">
                  <a16:creationId xmlns:a16="http://schemas.microsoft.com/office/drawing/2014/main" id="{BF21E157-9E83-4B30-A52D-858890EF974C}"/>
                </a:ext>
              </a:extLst>
            </p:cNvPr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4F29ADA-67E4-49A3-B876-3E2CF09B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38F2D2EA-E436-4D04-BFF4-F7D64281F65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73" y="712463"/>
            <a:ext cx="519287" cy="1475084"/>
          </a:xfrm>
          <a:prstGeom prst="rect">
            <a:avLst/>
          </a:prstGeom>
        </p:spPr>
      </p:pic>
      <p:pic>
        <p:nvPicPr>
          <p:cNvPr id="2" name="Google Shape;1040;p78" descr="Google Shape;176;p23">
            <a:extLst>
              <a:ext uri="{FF2B5EF4-FFF2-40B4-BE49-F238E27FC236}">
                <a16:creationId xmlns:a16="http://schemas.microsoft.com/office/drawing/2014/main" id="{DF92FDA4-6407-D698-1BE6-5261031C28D2}"/>
              </a:ext>
            </a:extLst>
          </p:cNvPr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58" y="1450899"/>
            <a:ext cx="319607" cy="62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76;p78" descr="Google Shape;214;p23">
            <a:extLst>
              <a:ext uri="{FF2B5EF4-FFF2-40B4-BE49-F238E27FC236}">
                <a16:creationId xmlns:a16="http://schemas.microsoft.com/office/drawing/2014/main" id="{0569AD0A-1AED-6BAE-86F1-02A556C8C572}"/>
              </a:ext>
            </a:extLst>
          </p:cNvPr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390" y="3831343"/>
            <a:ext cx="380253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CDBF0-CD0F-A32A-C480-7789FC03F5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725" y="1720657"/>
            <a:ext cx="516384" cy="344256"/>
          </a:xfrm>
          <a:prstGeom prst="rect">
            <a:avLst/>
          </a:prstGeom>
        </p:spPr>
      </p:pic>
      <p:pic>
        <p:nvPicPr>
          <p:cNvPr id="67" name="Google Shape;1036;p78" descr="Google Shape;171;p23">
            <a:extLst>
              <a:ext uri="{FF2B5EF4-FFF2-40B4-BE49-F238E27FC236}">
                <a16:creationId xmlns:a16="http://schemas.microsoft.com/office/drawing/2014/main" id="{0FE19DAB-88E6-448B-946E-30F917FCD7CE}"/>
              </a:ext>
            </a:extLst>
          </p:cNvPr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84" y="647194"/>
            <a:ext cx="1428461" cy="1483606"/>
          </a:xfrm>
          <a:prstGeom prst="rect">
            <a:avLst/>
          </a:prstGeom>
          <a:noFill/>
          <a:ln>
            <a:noFill/>
          </a:ln>
          <a:effectLst>
            <a:outerShdw blurRad="215900" dist="95250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16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81"/>
          <p:cNvSpPr/>
          <p:nvPr/>
        </p:nvSpPr>
        <p:spPr>
          <a:xfrm>
            <a:off x="287025" y="1752630"/>
            <a:ext cx="1998900" cy="296367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81"/>
          <p:cNvSpPr/>
          <p:nvPr/>
        </p:nvSpPr>
        <p:spPr>
          <a:xfrm>
            <a:off x="6524074" y="285919"/>
            <a:ext cx="2414401" cy="2753751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81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Daikin </a:t>
            </a:r>
            <a:r>
              <a:rPr lang="bg-BG" b="1" dirty="0" err="1">
                <a:latin typeface="Calibri" panose="020F0502020204030204" pitchFamily="34" charset="0"/>
              </a:rPr>
              <a:t>Алтерма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 R Hybrid 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25" name="Google Shape;1225;p81"/>
          <p:cNvSpPr/>
          <p:nvPr/>
        </p:nvSpPr>
        <p:spPr>
          <a:xfrm>
            <a:off x="146726" y="3522800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81"/>
          <p:cNvSpPr txBox="1"/>
          <p:nvPr/>
        </p:nvSpPr>
        <p:spPr>
          <a:xfrm>
            <a:off x="2452272" y="1783505"/>
            <a:ext cx="3939901" cy="84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Възможно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е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свързване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мулти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сплит конфигурация</a:t>
            </a:r>
            <a:endParaRPr dirty="0">
              <a:latin typeface="Calibri" panose="020F0502020204030204" pitchFamily="34" charset="0"/>
            </a:endParaRPr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Рентабилна</a:t>
            </a:r>
            <a:endParaRPr lang="en-US" dirty="0">
              <a:latin typeface="Calibri" panose="020F0502020204030204" pitchFamily="34" charset="0"/>
            </a:endParaRPr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Природосъобразна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27" name="Google Shape;1227;p81"/>
          <p:cNvSpPr/>
          <p:nvPr/>
        </p:nvSpPr>
        <p:spPr>
          <a:xfrm>
            <a:off x="2443275" y="1549229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81"/>
          <p:cNvSpPr txBox="1"/>
          <p:nvPr/>
        </p:nvSpPr>
        <p:spPr>
          <a:xfrm>
            <a:off x="2452242" y="150871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ОСНОВНИ ПОЛЗИ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29" name="Google Shape;1229;p81"/>
          <p:cNvSpPr txBox="1"/>
          <p:nvPr/>
        </p:nvSpPr>
        <p:spPr>
          <a:xfrm>
            <a:off x="2443158" y="996153"/>
            <a:ext cx="3939901" cy="3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lvl="0">
              <a:buClr>
                <a:srgbClr val="333333"/>
              </a:buClr>
              <a:buSzPts val="1100"/>
            </a:pPr>
            <a:r>
              <a:rPr lang="ru-RU" sz="11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Правилният</a:t>
            </a:r>
            <a:r>
              <a:rPr lang="ru-RU" sz="11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баланс между </a:t>
            </a:r>
            <a:r>
              <a:rPr lang="ru-RU" sz="11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lang="ru-RU" sz="11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11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екологичен</a:t>
            </a:r>
            <a:r>
              <a:rPr lang="ru-RU" sz="11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отпечатък</a:t>
            </a:r>
            <a:endParaRPr lang="en-US" sz="1100" dirty="0"/>
          </a:p>
        </p:txBody>
      </p:sp>
      <p:grpSp>
        <p:nvGrpSpPr>
          <p:cNvPr id="1230" name="Google Shape;1230;p81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231" name="Google Shape;1231;p81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81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3" name="Google Shape;1233;p81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Вътрешно тяло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(</a:t>
            </a: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котел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34" name="Google Shape;1234;p81"/>
          <p:cNvSpPr/>
          <p:nvPr/>
        </p:nvSpPr>
        <p:spPr>
          <a:xfrm>
            <a:off x="6459452" y="4058032"/>
            <a:ext cx="2529002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81"/>
          <p:cNvSpPr/>
          <p:nvPr/>
        </p:nvSpPr>
        <p:spPr>
          <a:xfrm>
            <a:off x="2443275" y="2799356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81"/>
          <p:cNvSpPr txBox="1"/>
          <p:nvPr/>
        </p:nvSpPr>
        <p:spPr>
          <a:xfrm>
            <a:off x="2452242" y="2758852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ХАРАКТЕРИСТИКИ НА ПРОДУКТА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37" name="Google Shape;1237;p81"/>
          <p:cNvSpPr txBox="1"/>
          <p:nvPr/>
        </p:nvSpPr>
        <p:spPr>
          <a:xfrm>
            <a:off x="3271028" y="3511932"/>
            <a:ext cx="7974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Мин.работен</a:t>
            </a:r>
            <a:r>
              <a:rPr lang="bg-BG" sz="6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диапазон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38" name="Google Shape;1238;p81"/>
          <p:cNvSpPr txBox="1"/>
          <p:nvPr/>
        </p:nvSpPr>
        <p:spPr>
          <a:xfrm>
            <a:off x="2485758" y="3509588"/>
            <a:ext cx="7653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@-10°C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39" name="Google Shape;1239;p81"/>
          <p:cNvSpPr/>
          <p:nvPr/>
        </p:nvSpPr>
        <p:spPr>
          <a:xfrm>
            <a:off x="2468571" y="3051890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81"/>
          <p:cNvSpPr txBox="1"/>
          <p:nvPr/>
        </p:nvSpPr>
        <p:spPr>
          <a:xfrm>
            <a:off x="2477577" y="3169740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55</a:t>
            </a:r>
            <a:r>
              <a:rPr lang="en-US" sz="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° C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41" name="Google Shape;1241;p81"/>
          <p:cNvSpPr/>
          <p:nvPr/>
        </p:nvSpPr>
        <p:spPr>
          <a:xfrm>
            <a:off x="3379859" y="3051890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81"/>
          <p:cNvSpPr txBox="1"/>
          <p:nvPr/>
        </p:nvSpPr>
        <p:spPr>
          <a:xfrm>
            <a:off x="3388852" y="3169740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-</a:t>
            </a:r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25</a:t>
            </a:r>
            <a:r>
              <a:rPr lang="en-US" sz="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°C</a:t>
            </a:r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1243" name="Google Shape;1243;p81"/>
          <p:cNvGrpSpPr/>
          <p:nvPr/>
        </p:nvGrpSpPr>
        <p:grpSpPr>
          <a:xfrm>
            <a:off x="430329" y="2767121"/>
            <a:ext cx="1633179" cy="284400"/>
            <a:chOff x="0" y="0"/>
            <a:chExt cx="1633179" cy="284400"/>
          </a:xfrm>
        </p:grpSpPr>
        <p:sp>
          <p:nvSpPr>
            <p:cNvPr id="1244" name="Google Shape;1244;p81"/>
            <p:cNvSpPr/>
            <p:nvPr/>
          </p:nvSpPr>
          <p:spPr>
            <a:xfrm>
              <a:off x="0" y="32862"/>
              <a:ext cx="1633179" cy="218512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81"/>
            <p:cNvSpPr txBox="1"/>
            <p:nvPr/>
          </p:nvSpPr>
          <p:spPr>
            <a:xfrm>
              <a:off x="72571" y="0"/>
              <a:ext cx="1514982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Термопомпа 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 5 -8 kW</a:t>
              </a:r>
              <a:endParaRPr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47" name="Google Shape;1247;p81"/>
          <p:cNvGrpSpPr/>
          <p:nvPr/>
        </p:nvGrpSpPr>
        <p:grpSpPr>
          <a:xfrm>
            <a:off x="430328" y="3039671"/>
            <a:ext cx="1612476" cy="284402"/>
            <a:chOff x="0" y="0"/>
            <a:chExt cx="1612475" cy="284400"/>
          </a:xfrm>
        </p:grpSpPr>
        <p:sp>
          <p:nvSpPr>
            <p:cNvPr id="1248" name="Google Shape;1248;p81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81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1~ 230 V </a:t>
              </a:r>
              <a:endParaRPr dirty="0">
                <a:latin typeface="Calibri" panose="020F0502020204030204" pitchFamily="34" charset="0"/>
              </a:endParaRPr>
            </a:p>
          </p:txBody>
        </p:sp>
        <p:pic>
          <p:nvPicPr>
            <p:cNvPr id="1250" name="Google Shape;1250;p81" descr="Google Shape;506;p2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5" name="Google Shape;1255;p81"/>
          <p:cNvSpPr/>
          <p:nvPr/>
        </p:nvSpPr>
        <p:spPr>
          <a:xfrm>
            <a:off x="262155" y="2569558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258" name="Google Shape;1258;p81" descr="Google Shape;515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226" y="4007044"/>
            <a:ext cx="285437" cy="2854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81"/>
          <p:cNvSpPr/>
          <p:nvPr/>
        </p:nvSpPr>
        <p:spPr>
          <a:xfrm>
            <a:off x="2492706" y="3770834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265" name="Google Shape;1265;p81" descr="Picture 3"/>
          <p:cNvPicPr preferRelativeResize="0"/>
          <p:nvPr/>
        </p:nvPicPr>
        <p:blipFill rotWithShape="1">
          <a:blip r:embed="rId5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294" y="3822176"/>
            <a:ext cx="257023" cy="2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81"/>
          <p:cNvSpPr txBox="1"/>
          <p:nvPr/>
        </p:nvSpPr>
        <p:spPr>
          <a:xfrm>
            <a:off x="2321667" y="4194119"/>
            <a:ext cx="76530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Plug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and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Play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Няма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нужда от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други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части,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помпената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група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е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интегрирана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вътре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71" name="Google Shape;1271;p81"/>
          <p:cNvSpPr txBox="1"/>
          <p:nvPr/>
        </p:nvSpPr>
        <p:spPr>
          <a:xfrm>
            <a:off x="498999" y="1755173"/>
            <a:ext cx="1612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70706F"/>
              </a:buClr>
              <a:buSzPts val="800"/>
            </a:pPr>
            <a:r>
              <a:rPr lang="en-US" sz="800" b="1" dirty="0">
                <a:solidFill>
                  <a:srgbClr val="70706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EVLQ-CV3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273" name="Google Shape;1273;p81" descr="Google Shape;419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658758"/>
            <a:ext cx="534136" cy="29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8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017500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F892C-1731-4FDC-89F3-2C36C5A35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  <a:endParaRPr lang="en-GB" dirty="0"/>
          </a:p>
        </p:txBody>
      </p:sp>
      <p:pic>
        <p:nvPicPr>
          <p:cNvPr id="67" name="Google Shape;1325;p82" descr="Google Shape;395;p26">
            <a:extLst>
              <a:ext uri="{FF2B5EF4-FFF2-40B4-BE49-F238E27FC236}">
                <a16:creationId xmlns:a16="http://schemas.microsoft.com/office/drawing/2014/main" id="{D19CA5A2-1F11-4FC8-A442-B47489DC8CBB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75" y="4315601"/>
            <a:ext cx="534150" cy="2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983;p76">
            <a:extLst>
              <a:ext uri="{FF2B5EF4-FFF2-40B4-BE49-F238E27FC236}">
                <a16:creationId xmlns:a16="http://schemas.microsoft.com/office/drawing/2014/main" id="{597D3AD6-E30A-4063-A32A-5BF249761CDC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78" y="3701153"/>
            <a:ext cx="534150" cy="23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9E1B7-DCBC-4D58-8583-B8F5A3EB30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344" y="553874"/>
            <a:ext cx="706800" cy="1035896"/>
          </a:xfrm>
          <a:prstGeom prst="rect">
            <a:avLst/>
          </a:prstGeom>
        </p:spPr>
      </p:pic>
      <p:pic>
        <p:nvPicPr>
          <p:cNvPr id="64" name="Picture 177">
            <a:extLst>
              <a:ext uri="{FF2B5EF4-FFF2-40B4-BE49-F238E27FC236}">
                <a16:creationId xmlns:a16="http://schemas.microsoft.com/office/drawing/2014/main" id="{3481A86E-40FC-4E98-9B07-2824C267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82" y="875428"/>
            <a:ext cx="916717" cy="8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1FDC8F-C091-4AE6-AE13-74AC6861E372}"/>
              </a:ext>
            </a:extLst>
          </p:cNvPr>
          <p:cNvCxnSpPr>
            <a:cxnSpLocks/>
          </p:cNvCxnSpPr>
          <p:nvPr/>
        </p:nvCxnSpPr>
        <p:spPr>
          <a:xfrm flipH="1" flipV="1">
            <a:off x="3466483" y="3805809"/>
            <a:ext cx="143690" cy="1604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FB63E23-2F10-4B07-A18E-A851EA6A2464}"/>
              </a:ext>
            </a:extLst>
          </p:cNvPr>
          <p:cNvCxnSpPr>
            <a:cxnSpLocks/>
          </p:cNvCxnSpPr>
          <p:nvPr/>
        </p:nvCxnSpPr>
        <p:spPr>
          <a:xfrm>
            <a:off x="3600127" y="3750232"/>
            <a:ext cx="10046" cy="2206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41F486-A9BE-4C41-ABFA-F96ADA3F9B95}"/>
              </a:ext>
            </a:extLst>
          </p:cNvPr>
          <p:cNvCxnSpPr>
            <a:cxnSpLocks/>
          </p:cNvCxnSpPr>
          <p:nvPr/>
        </p:nvCxnSpPr>
        <p:spPr>
          <a:xfrm flipH="1">
            <a:off x="3610556" y="3803468"/>
            <a:ext cx="106194" cy="165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9638710-7BE5-4C8A-B758-30AE00A79C61}"/>
              </a:ext>
            </a:extLst>
          </p:cNvPr>
          <p:cNvSpPr/>
          <p:nvPr/>
        </p:nvSpPr>
        <p:spPr>
          <a:xfrm>
            <a:off x="3557762" y="3970521"/>
            <a:ext cx="103689" cy="7218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oogle Shape;1221;p81">
            <a:extLst>
              <a:ext uri="{FF2B5EF4-FFF2-40B4-BE49-F238E27FC236}">
                <a16:creationId xmlns:a16="http://schemas.microsoft.com/office/drawing/2014/main" id="{1EE61E5E-ED69-409D-B659-C0747E0C7E99}"/>
              </a:ext>
            </a:extLst>
          </p:cNvPr>
          <p:cNvGrpSpPr/>
          <p:nvPr/>
        </p:nvGrpSpPr>
        <p:grpSpPr>
          <a:xfrm>
            <a:off x="6649942" y="1618945"/>
            <a:ext cx="1645591" cy="284400"/>
            <a:chOff x="0" y="0"/>
            <a:chExt cx="1633179" cy="284400"/>
          </a:xfrm>
        </p:grpSpPr>
        <p:sp>
          <p:nvSpPr>
            <p:cNvPr id="77" name="Google Shape;1222;p81">
              <a:extLst>
                <a:ext uri="{FF2B5EF4-FFF2-40B4-BE49-F238E27FC236}">
                  <a16:creationId xmlns:a16="http://schemas.microsoft.com/office/drawing/2014/main" id="{75F741B4-0BB1-4521-AD42-C5F0DF30D380}"/>
                </a:ext>
              </a:extLst>
            </p:cNvPr>
            <p:cNvSpPr/>
            <p:nvPr/>
          </p:nvSpPr>
          <p:spPr>
            <a:xfrm>
              <a:off x="0" y="32862"/>
              <a:ext cx="1633179" cy="218512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223;p81">
              <a:extLst>
                <a:ext uri="{FF2B5EF4-FFF2-40B4-BE49-F238E27FC236}">
                  <a16:creationId xmlns:a16="http://schemas.microsoft.com/office/drawing/2014/main" id="{9ED6B1BA-7470-4C79-A6B5-ABA0F4C9BFFC}"/>
                </a:ext>
              </a:extLst>
            </p:cNvPr>
            <p:cNvSpPr txBox="1"/>
            <p:nvPr/>
          </p:nvSpPr>
          <p:spPr>
            <a:xfrm>
              <a:off x="72571" y="0"/>
              <a:ext cx="1514982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Клас на котела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 33 kW</a:t>
              </a:r>
              <a:endParaRPr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9" name="Google Shape;1251;p81">
            <a:extLst>
              <a:ext uri="{FF2B5EF4-FFF2-40B4-BE49-F238E27FC236}">
                <a16:creationId xmlns:a16="http://schemas.microsoft.com/office/drawing/2014/main" id="{61010C16-D0C9-4EEF-95AB-547FD0243ECF}"/>
              </a:ext>
            </a:extLst>
          </p:cNvPr>
          <p:cNvGrpSpPr/>
          <p:nvPr/>
        </p:nvGrpSpPr>
        <p:grpSpPr>
          <a:xfrm>
            <a:off x="6643726" y="1904329"/>
            <a:ext cx="1612475" cy="284400"/>
            <a:chOff x="0" y="0"/>
            <a:chExt cx="1612475" cy="284400"/>
          </a:xfrm>
        </p:grpSpPr>
        <p:sp>
          <p:nvSpPr>
            <p:cNvPr id="80" name="Google Shape;1252;p81">
              <a:extLst>
                <a:ext uri="{FF2B5EF4-FFF2-40B4-BE49-F238E27FC236}">
                  <a16:creationId xmlns:a16="http://schemas.microsoft.com/office/drawing/2014/main" id="{EFB39794-395B-4F1F-9848-0911FD606C34}"/>
                </a:ext>
              </a:extLst>
            </p:cNvPr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253;p81">
              <a:extLst>
                <a:ext uri="{FF2B5EF4-FFF2-40B4-BE49-F238E27FC236}">
                  <a16:creationId xmlns:a16="http://schemas.microsoft.com/office/drawing/2014/main" id="{96C31B13-D878-43B0-8B04-ADEB59C4847F}"/>
                </a:ext>
              </a:extLst>
            </p:cNvPr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1~ 230 V </a:t>
              </a:r>
              <a:endParaRPr>
                <a:latin typeface="Calibri" panose="020F0502020204030204" pitchFamily="34" charset="0"/>
              </a:endParaRPr>
            </a:p>
          </p:txBody>
        </p:sp>
        <p:pic>
          <p:nvPicPr>
            <p:cNvPr id="82" name="Google Shape;1254;p81" descr="Google Shape;510;p28">
              <a:extLst>
                <a:ext uri="{FF2B5EF4-FFF2-40B4-BE49-F238E27FC236}">
                  <a16:creationId xmlns:a16="http://schemas.microsoft.com/office/drawing/2014/main" id="{6302A9DC-87DE-43E1-81B7-C30D58487CBE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1272;p81">
            <a:extLst>
              <a:ext uri="{FF2B5EF4-FFF2-40B4-BE49-F238E27FC236}">
                <a16:creationId xmlns:a16="http://schemas.microsoft.com/office/drawing/2014/main" id="{61DFE319-BD8B-44AF-92AE-31408235BD62}"/>
              </a:ext>
            </a:extLst>
          </p:cNvPr>
          <p:cNvSpPr txBox="1"/>
          <p:nvPr/>
        </p:nvSpPr>
        <p:spPr>
          <a:xfrm>
            <a:off x="6667053" y="1460467"/>
            <a:ext cx="12813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EHY2KOMB-A SERIES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88" name="Graphic 70">
            <a:extLst>
              <a:ext uri="{FF2B5EF4-FFF2-40B4-BE49-F238E27FC236}">
                <a16:creationId xmlns:a16="http://schemas.microsoft.com/office/drawing/2014/main" id="{D89BDC97-542A-4BA2-A6B8-959D2E31A293}"/>
              </a:ext>
            </a:extLst>
          </p:cNvPr>
          <p:cNvSpPr/>
          <p:nvPr/>
        </p:nvSpPr>
        <p:spPr>
          <a:xfrm>
            <a:off x="524269" y="1990004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32CC736-799E-49EF-80D9-AD99D907959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98" y="2267133"/>
            <a:ext cx="246983" cy="246983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2DBD1A31-3419-4038-BDC3-78A74AF8DE8B}"/>
              </a:ext>
            </a:extLst>
          </p:cNvPr>
          <p:cNvSpPr/>
          <p:nvPr/>
        </p:nvSpPr>
        <p:spPr>
          <a:xfrm>
            <a:off x="879666" y="2298672"/>
            <a:ext cx="10150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0070C0"/>
                </a:solidFill>
                <a:latin typeface="Calibri" panose="020F0502020204030204" pitchFamily="34" charset="0"/>
              </a:rPr>
              <a:t>735x832x307 mm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EA551C5-7257-4D82-A76E-4323A8E2AB85}"/>
              </a:ext>
            </a:extLst>
          </p:cNvPr>
          <p:cNvSpPr/>
          <p:nvPr/>
        </p:nvSpPr>
        <p:spPr>
          <a:xfrm>
            <a:off x="894372" y="2030132"/>
            <a:ext cx="457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</a:rPr>
              <a:t>54 KG</a:t>
            </a:r>
            <a:endParaRPr lang="en-GB" sz="9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5FA95E0-70F4-41A4-BDB8-F536234AB53B}"/>
              </a:ext>
            </a:extLst>
          </p:cNvPr>
          <p:cNvGrpSpPr/>
          <p:nvPr/>
        </p:nvGrpSpPr>
        <p:grpSpPr>
          <a:xfrm>
            <a:off x="6582542" y="2506890"/>
            <a:ext cx="2527053" cy="429434"/>
            <a:chOff x="6549492" y="2684725"/>
            <a:chExt cx="2527053" cy="429434"/>
          </a:xfrm>
        </p:grpSpPr>
        <p:sp>
          <p:nvSpPr>
            <p:cNvPr id="85" name="Google Shape;860;p74">
              <a:extLst>
                <a:ext uri="{FF2B5EF4-FFF2-40B4-BE49-F238E27FC236}">
                  <a16:creationId xmlns:a16="http://schemas.microsoft.com/office/drawing/2014/main" id="{F4B0EEFB-CE1B-493C-A304-5045AAE44934}"/>
                </a:ext>
              </a:extLst>
            </p:cNvPr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2A79203-FDCA-4EC2-AAAA-28F4CD02C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5DDCE9-2D96-84D4-C972-EF0323F72E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8519" y="3114159"/>
            <a:ext cx="2347570" cy="1183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8B617-22C7-F913-53EB-250CC59886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3069" y="4368797"/>
            <a:ext cx="1149235" cy="4596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B381BE-DF0A-B725-A6E6-4F507498BF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800" y="3042254"/>
            <a:ext cx="1719087" cy="1491411"/>
          </a:xfrm>
          <a:prstGeom prst="rect">
            <a:avLst/>
          </a:prstGeom>
        </p:spPr>
      </p:pic>
      <p:sp>
        <p:nvSpPr>
          <p:cNvPr id="6" name="Google Shape;1266;p81">
            <a:extLst>
              <a:ext uri="{FF2B5EF4-FFF2-40B4-BE49-F238E27FC236}">
                <a16:creationId xmlns:a16="http://schemas.microsoft.com/office/drawing/2014/main" id="{3BD57159-8C0B-EF4C-83E7-2D823B166BF0}"/>
              </a:ext>
            </a:extLst>
          </p:cNvPr>
          <p:cNvSpPr txBox="1"/>
          <p:nvPr/>
        </p:nvSpPr>
        <p:spPr>
          <a:xfrm>
            <a:off x="6917800" y="4585013"/>
            <a:ext cx="624140" cy="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 panose="020F0502020204030204" pitchFamily="34" charset="0"/>
                <a:sym typeface="Calibri"/>
              </a:rPr>
              <a:t>Комбинация мулти</a:t>
            </a:r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0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0"/>
          <p:cNvSpPr/>
          <p:nvPr/>
        </p:nvSpPr>
        <p:spPr>
          <a:xfrm>
            <a:off x="287025" y="2128244"/>
            <a:ext cx="1998900" cy="2700442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0" name="Google Shape;1150;p80" descr="Google Shape;402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685" y="2888083"/>
            <a:ext cx="380253" cy="380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80"/>
          <p:cNvSpPr/>
          <p:nvPr/>
        </p:nvSpPr>
        <p:spPr>
          <a:xfrm>
            <a:off x="6524075" y="285925"/>
            <a:ext cx="2414400" cy="40509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 sz="11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80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 err="1"/>
              <a:t>Алтерма</a:t>
            </a:r>
            <a:r>
              <a:rPr lang="en-US" b="1" dirty="0">
                <a:solidFill>
                  <a:srgbClr val="FFFFFF"/>
                </a:solidFill>
              </a:rPr>
              <a:t> 3 GEO</a:t>
            </a:r>
            <a:endParaRPr dirty="0"/>
          </a:p>
        </p:txBody>
      </p:sp>
      <p:grpSp>
        <p:nvGrpSpPr>
          <p:cNvPr id="1154" name="Google Shape;1154;p80"/>
          <p:cNvGrpSpPr/>
          <p:nvPr/>
        </p:nvGrpSpPr>
        <p:grpSpPr>
          <a:xfrm>
            <a:off x="443129" y="2915544"/>
            <a:ext cx="1359360" cy="284400"/>
            <a:chOff x="0" y="0"/>
            <a:chExt cx="1359360" cy="284400"/>
          </a:xfrm>
        </p:grpSpPr>
        <p:sp>
          <p:nvSpPr>
            <p:cNvPr id="1155" name="Google Shape;1155;p80"/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80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6 / 10 kW</a:t>
              </a:r>
              <a:endParaRPr dirty="0"/>
            </a:p>
          </p:txBody>
        </p:sp>
      </p:grpSp>
      <p:grpSp>
        <p:nvGrpSpPr>
          <p:cNvPr id="1157" name="Google Shape;1157;p80"/>
          <p:cNvGrpSpPr/>
          <p:nvPr/>
        </p:nvGrpSpPr>
        <p:grpSpPr>
          <a:xfrm>
            <a:off x="443129" y="3196979"/>
            <a:ext cx="1612475" cy="284400"/>
            <a:chOff x="0" y="0"/>
            <a:chExt cx="1612475" cy="284400"/>
          </a:xfrm>
        </p:grpSpPr>
        <p:sp>
          <p:nvSpPr>
            <p:cNvPr id="1158" name="Google Shape;1158;p80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0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900"/>
              </a:pPr>
              <a:r>
                <a:rPr lang="en-US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 / 3~ 400 V</a:t>
              </a:r>
              <a:endParaRPr lang="en-US" sz="900" dirty="0"/>
            </a:p>
          </p:txBody>
        </p:sp>
        <p:pic>
          <p:nvPicPr>
            <p:cNvPr id="1160" name="Google Shape;1160;p80" descr="Google Shape;417;p2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1" name="Google Shape;1161;p80" descr="Google Shape;418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15" y="4588791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0" descr="Google Shape;419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887047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80"/>
          <p:cNvSpPr/>
          <p:nvPr/>
        </p:nvSpPr>
        <p:spPr>
          <a:xfrm>
            <a:off x="157900" y="3766806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80"/>
          <p:cNvSpPr txBox="1"/>
          <p:nvPr/>
        </p:nvSpPr>
        <p:spPr>
          <a:xfrm>
            <a:off x="2452272" y="1562524"/>
            <a:ext cx="3939901" cy="84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Най-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висока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дори в най-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студения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климат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По-лесна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инсталационна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конфигурация и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поддръжка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Дистанционно наблюдение и контрол</a:t>
            </a:r>
            <a:endParaRPr dirty="0"/>
          </a:p>
        </p:txBody>
      </p:sp>
      <p:sp>
        <p:nvSpPr>
          <p:cNvPr id="1165" name="Google Shape;1165;p80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80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 </a:t>
            </a:r>
            <a:endParaRPr dirty="0"/>
          </a:p>
        </p:txBody>
      </p:sp>
      <p:sp>
        <p:nvSpPr>
          <p:cNvPr id="1167" name="Google Shape;1167;p80"/>
          <p:cNvSpPr txBox="1"/>
          <p:nvPr/>
        </p:nvSpPr>
        <p:spPr>
          <a:xfrm>
            <a:off x="2443158" y="863979"/>
            <a:ext cx="3939901" cy="3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Ново поколение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реверсивна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термопомпа</a:t>
            </a:r>
            <a:r>
              <a:rPr lang="en-US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bg-BG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земен източник)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R-32</a:t>
            </a:r>
            <a:endParaRPr dirty="0"/>
          </a:p>
        </p:txBody>
      </p:sp>
      <p:sp>
        <p:nvSpPr>
          <p:cNvPr id="1168" name="Google Shape;1168;p80"/>
          <p:cNvSpPr/>
          <p:nvPr/>
        </p:nvSpPr>
        <p:spPr>
          <a:xfrm>
            <a:off x="2443275" y="2578375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80"/>
          <p:cNvSpPr txBox="1"/>
          <p:nvPr/>
        </p:nvSpPr>
        <p:spPr>
          <a:xfrm>
            <a:off x="2452242" y="253787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1170" name="Google Shape;1170;p80"/>
          <p:cNvSpPr txBox="1"/>
          <p:nvPr/>
        </p:nvSpPr>
        <p:spPr>
          <a:xfrm>
            <a:off x="3118792" y="3326655"/>
            <a:ext cx="891449" cy="12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ин.входна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температура</a:t>
            </a:r>
            <a:endParaRPr dirty="0"/>
          </a:p>
        </p:txBody>
      </p:sp>
      <p:sp>
        <p:nvSpPr>
          <p:cNvPr id="1171" name="Google Shape;1171;p80"/>
          <p:cNvSpPr txBox="1"/>
          <p:nvPr/>
        </p:nvSpPr>
        <p:spPr>
          <a:xfrm>
            <a:off x="2449074" y="3323475"/>
            <a:ext cx="81990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@-10°C</a:t>
            </a:r>
            <a:endParaRPr dirty="0"/>
          </a:p>
        </p:txBody>
      </p:sp>
      <p:sp>
        <p:nvSpPr>
          <p:cNvPr id="1172" name="Google Shape;1172;p80"/>
          <p:cNvSpPr/>
          <p:nvPr/>
        </p:nvSpPr>
        <p:spPr>
          <a:xfrm>
            <a:off x="2449067" y="2879300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80"/>
          <p:cNvSpPr txBox="1"/>
          <p:nvPr/>
        </p:nvSpPr>
        <p:spPr>
          <a:xfrm>
            <a:off x="2458073" y="2997150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65° C</a:t>
            </a:r>
            <a:endParaRPr/>
          </a:p>
        </p:txBody>
      </p:sp>
      <p:sp>
        <p:nvSpPr>
          <p:cNvPr id="1174" name="Google Shape;1174;p80"/>
          <p:cNvSpPr/>
          <p:nvPr/>
        </p:nvSpPr>
        <p:spPr>
          <a:xfrm>
            <a:off x="3360356" y="2879300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80"/>
          <p:cNvSpPr txBox="1"/>
          <p:nvPr/>
        </p:nvSpPr>
        <p:spPr>
          <a:xfrm>
            <a:off x="3369350" y="2997150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9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°C</a:t>
            </a:r>
            <a:endParaRPr dirty="0"/>
          </a:p>
        </p:txBody>
      </p:sp>
      <p:sp>
        <p:nvSpPr>
          <p:cNvPr id="1176" name="Google Shape;1176;p80"/>
          <p:cNvSpPr/>
          <p:nvPr/>
        </p:nvSpPr>
        <p:spPr>
          <a:xfrm>
            <a:off x="4207128" y="2879300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80"/>
          <p:cNvSpPr txBox="1"/>
          <p:nvPr/>
        </p:nvSpPr>
        <p:spPr>
          <a:xfrm>
            <a:off x="4216124" y="2997150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5,73</a:t>
            </a:r>
            <a:endParaRPr dirty="0"/>
          </a:p>
        </p:txBody>
      </p:sp>
      <p:sp>
        <p:nvSpPr>
          <p:cNvPr id="1178" name="Google Shape;1178;p80"/>
          <p:cNvSpPr txBox="1"/>
          <p:nvPr/>
        </p:nvSpPr>
        <p:spPr>
          <a:xfrm>
            <a:off x="4953468" y="3319602"/>
            <a:ext cx="69509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Активно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охлаждане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висока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ефективност</a:t>
            </a:r>
            <a:endParaRPr dirty="0"/>
          </a:p>
        </p:txBody>
      </p:sp>
      <p:sp>
        <p:nvSpPr>
          <p:cNvPr id="1179" name="Google Shape;1179;p80"/>
          <p:cNvSpPr txBox="1"/>
          <p:nvPr/>
        </p:nvSpPr>
        <p:spPr>
          <a:xfrm>
            <a:off x="2402513" y="4133650"/>
            <a:ext cx="65430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Дистанционно наблюдение и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контрол</a:t>
            </a:r>
            <a:endParaRPr dirty="0"/>
          </a:p>
        </p:txBody>
      </p:sp>
      <p:pic>
        <p:nvPicPr>
          <p:cNvPr id="1180" name="Google Shape;1180;p80" descr="Google Shape;438;p2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113" y="3713186"/>
            <a:ext cx="376488" cy="37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80"/>
          <p:cNvSpPr txBox="1"/>
          <p:nvPr/>
        </p:nvSpPr>
        <p:spPr>
          <a:xfrm>
            <a:off x="3339322" y="4133650"/>
            <a:ext cx="7305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Сила на звука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Ecodesign</a:t>
            </a:r>
            <a:r>
              <a:rPr lang="en-US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условия</a:t>
            </a:r>
            <a:r>
              <a:rPr lang="en-US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grpSp>
        <p:nvGrpSpPr>
          <p:cNvPr id="1182" name="Google Shape;1182;p80"/>
          <p:cNvGrpSpPr/>
          <p:nvPr/>
        </p:nvGrpSpPr>
        <p:grpSpPr>
          <a:xfrm>
            <a:off x="3367334" y="3713186"/>
            <a:ext cx="385497" cy="379502"/>
            <a:chOff x="-1" y="0"/>
            <a:chExt cx="385496" cy="379500"/>
          </a:xfrm>
        </p:grpSpPr>
        <p:sp>
          <p:nvSpPr>
            <p:cNvPr id="1183" name="Google Shape;1183;p80"/>
            <p:cNvSpPr/>
            <p:nvPr/>
          </p:nvSpPr>
          <p:spPr>
            <a:xfrm>
              <a:off x="-1" y="0"/>
              <a:ext cx="378002" cy="37950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80"/>
            <p:cNvSpPr txBox="1"/>
            <p:nvPr/>
          </p:nvSpPr>
          <p:spPr>
            <a:xfrm>
              <a:off x="8993" y="43321"/>
              <a:ext cx="376502" cy="27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39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dbA</a:t>
              </a:r>
              <a:endParaRPr dirty="0"/>
            </a:p>
          </p:txBody>
        </p:sp>
      </p:grpSp>
      <p:sp>
        <p:nvSpPr>
          <p:cNvPr id="1185" name="Google Shape;1185;p80"/>
          <p:cNvSpPr txBox="1"/>
          <p:nvPr/>
        </p:nvSpPr>
        <p:spPr>
          <a:xfrm>
            <a:off x="4187149" y="4133650"/>
            <a:ext cx="7305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Вграден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резервоар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за БГВ от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неръждаема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стомана</a:t>
            </a:r>
            <a:endParaRPr dirty="0"/>
          </a:p>
        </p:txBody>
      </p:sp>
      <p:sp>
        <p:nvSpPr>
          <p:cNvPr id="1186" name="Google Shape;1186;p80"/>
          <p:cNvSpPr txBox="1"/>
          <p:nvPr/>
        </p:nvSpPr>
        <p:spPr>
          <a:xfrm>
            <a:off x="5076149" y="4133650"/>
            <a:ext cx="6933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Подвижен компресорен модул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187" name="Google Shape;1187;p80" descr="Google Shape;447;p2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226" y="4242525"/>
            <a:ext cx="285437" cy="285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80"/>
          <p:cNvSpPr txBox="1"/>
          <p:nvPr/>
        </p:nvSpPr>
        <p:spPr>
          <a:xfrm>
            <a:off x="4094600" y="3329011"/>
            <a:ext cx="79740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SCOP 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студен климат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35 °C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endParaRPr sz="6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9" name="Google Shape;1189;p80" descr="Google Shape;449;p27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634" y="2888083"/>
            <a:ext cx="380253" cy="380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80"/>
          <p:cNvSpPr txBox="1"/>
          <p:nvPr/>
        </p:nvSpPr>
        <p:spPr>
          <a:xfrm>
            <a:off x="5845808" y="3319602"/>
            <a:ext cx="61680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Висок диапазон на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модулация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Непрекъсната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работа на инвертора до 1kW</a:t>
            </a:r>
            <a:endParaRPr dirty="0"/>
          </a:p>
        </p:txBody>
      </p:sp>
      <p:sp>
        <p:nvSpPr>
          <p:cNvPr id="1195" name="Google Shape;1195;p80"/>
          <p:cNvSpPr txBox="1"/>
          <p:nvPr/>
        </p:nvSpPr>
        <p:spPr>
          <a:xfrm>
            <a:off x="5888275" y="3096449"/>
            <a:ext cx="378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en-US" sz="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1-10kw</a:t>
            </a:r>
            <a:endParaRPr/>
          </a:p>
        </p:txBody>
      </p:sp>
      <p:pic>
        <p:nvPicPr>
          <p:cNvPr id="1196" name="Google Shape;1196;p80" descr="Google Shape;459;p27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137" y="3713186"/>
            <a:ext cx="376488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80" descr="Google Shape;460;p27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634" y="3713186"/>
            <a:ext cx="376488" cy="376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8" name="Google Shape;1198;p80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199" name="Google Shape;1199;p80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80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1" name="Google Shape;1201;p80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Геотермална инсталация </a:t>
            </a:r>
            <a:endParaRPr dirty="0"/>
          </a:p>
        </p:txBody>
      </p:sp>
      <p:sp>
        <p:nvSpPr>
          <p:cNvPr id="1202" name="Google Shape;1202;p80"/>
          <p:cNvSpPr txBox="1"/>
          <p:nvPr/>
        </p:nvSpPr>
        <p:spPr>
          <a:xfrm>
            <a:off x="430433" y="2099519"/>
            <a:ext cx="15834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EGSA(H/X)-D SERIES</a:t>
            </a:r>
            <a:endParaRPr dirty="0"/>
          </a:p>
        </p:txBody>
      </p:sp>
      <p:pic>
        <p:nvPicPr>
          <p:cNvPr id="1204" name="Google Shape;1204;p80" descr="Google Shape;221;p2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508" y="761674"/>
            <a:ext cx="602184" cy="1311719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1209" name="Google Shape;1209;p80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3930539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3F21D-0D2B-4EF9-AFFE-CDDC7B8E5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  <a:endParaRPr lang="en-GB" dirty="0"/>
          </a:p>
        </p:txBody>
      </p:sp>
      <p:grpSp>
        <p:nvGrpSpPr>
          <p:cNvPr id="65" name="Google Shape;1127;p79">
            <a:extLst>
              <a:ext uri="{FF2B5EF4-FFF2-40B4-BE49-F238E27FC236}">
                <a16:creationId xmlns:a16="http://schemas.microsoft.com/office/drawing/2014/main" id="{C09EDF48-4F1F-47DB-9107-BC2596770439}"/>
              </a:ext>
            </a:extLst>
          </p:cNvPr>
          <p:cNvGrpSpPr/>
          <p:nvPr/>
        </p:nvGrpSpPr>
        <p:grpSpPr>
          <a:xfrm>
            <a:off x="440439" y="3496398"/>
            <a:ext cx="1359360" cy="284400"/>
            <a:chOff x="0" y="-6"/>
            <a:chExt cx="1359360" cy="284400"/>
          </a:xfrm>
        </p:grpSpPr>
        <p:sp>
          <p:nvSpPr>
            <p:cNvPr id="66" name="Google Shape;1128;p79">
              <a:extLst>
                <a:ext uri="{FF2B5EF4-FFF2-40B4-BE49-F238E27FC236}">
                  <a16:creationId xmlns:a16="http://schemas.microsoft.com/office/drawing/2014/main" id="{CCC62889-E2C4-4681-A174-EBF57F9D5811}"/>
                </a:ext>
              </a:extLst>
            </p:cNvPr>
            <p:cNvSpPr/>
            <p:nvPr/>
          </p:nvSpPr>
          <p:spPr>
            <a:xfrm>
              <a:off x="0" y="29988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0097E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129;p79">
              <a:extLst>
                <a:ext uri="{FF2B5EF4-FFF2-40B4-BE49-F238E27FC236}">
                  <a16:creationId xmlns:a16="http://schemas.microsoft.com/office/drawing/2014/main" id="{1F878D50-8DAD-4869-B3F1-CFE88924AA69}"/>
                </a:ext>
              </a:extLst>
            </p:cNvPr>
            <p:cNvSpPr txBox="1"/>
            <p:nvPr/>
          </p:nvSpPr>
          <p:spPr>
            <a:xfrm>
              <a:off x="201426" y="-6"/>
              <a:ext cx="9789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180 L</a:t>
              </a:r>
              <a:endParaRPr dirty="0"/>
            </a:p>
          </p:txBody>
        </p:sp>
      </p:grpSp>
      <p:pic>
        <p:nvPicPr>
          <p:cNvPr id="68" name="Google Shape;1139;p79">
            <a:extLst>
              <a:ext uri="{FF2B5EF4-FFF2-40B4-BE49-F238E27FC236}">
                <a16:creationId xmlns:a16="http://schemas.microsoft.com/office/drawing/2014/main" id="{7C2084CF-125C-46C4-B322-19200E2AEEA6}"/>
              </a:ext>
            </a:extLst>
          </p:cNvPr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50" y="3494998"/>
            <a:ext cx="179804" cy="2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1163;p80">
            <a:extLst>
              <a:ext uri="{FF2B5EF4-FFF2-40B4-BE49-F238E27FC236}">
                <a16:creationId xmlns:a16="http://schemas.microsoft.com/office/drawing/2014/main" id="{AB425EFC-E375-4EB2-8242-B07E2B37C7AB}"/>
              </a:ext>
            </a:extLst>
          </p:cNvPr>
          <p:cNvSpPr/>
          <p:nvPr/>
        </p:nvSpPr>
        <p:spPr>
          <a:xfrm>
            <a:off x="272900" y="2849884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raphic 70">
            <a:extLst>
              <a:ext uri="{FF2B5EF4-FFF2-40B4-BE49-F238E27FC236}">
                <a16:creationId xmlns:a16="http://schemas.microsoft.com/office/drawing/2014/main" id="{26256706-C0C8-42A1-AE8B-6F3AE1A3C380}"/>
              </a:ext>
            </a:extLst>
          </p:cNvPr>
          <p:cNvSpPr/>
          <p:nvPr/>
        </p:nvSpPr>
        <p:spPr>
          <a:xfrm>
            <a:off x="524269" y="2283307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B6722CA-E236-4CD0-8447-3D691C7E780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98" y="2560436"/>
            <a:ext cx="246983" cy="24698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C883ECC-936F-4A56-8EBA-55325D141BDB}"/>
              </a:ext>
            </a:extLst>
          </p:cNvPr>
          <p:cNvSpPr/>
          <p:nvPr/>
        </p:nvSpPr>
        <p:spPr>
          <a:xfrm>
            <a:off x="879666" y="2591975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597x666x1891 cm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FC7C3F-30E6-40CB-9196-B43E01C65135}"/>
              </a:ext>
            </a:extLst>
          </p:cNvPr>
          <p:cNvSpPr/>
          <p:nvPr/>
        </p:nvSpPr>
        <p:spPr>
          <a:xfrm>
            <a:off x="894372" y="2323435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222 KG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9" name="Google Shape;1205;p80" descr="Google Shape;456;p27">
            <a:extLst>
              <a:ext uri="{FF2B5EF4-FFF2-40B4-BE49-F238E27FC236}">
                <a16:creationId xmlns:a16="http://schemas.microsoft.com/office/drawing/2014/main" id="{E729D615-7EBD-4D34-A584-7A017C36AF6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56" y="1738162"/>
            <a:ext cx="421497" cy="28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2117C5C-14AB-4E6D-8705-23255AA221E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26" y="1698254"/>
            <a:ext cx="178741" cy="349014"/>
          </a:xfrm>
          <a:prstGeom prst="rect">
            <a:avLst/>
          </a:prstGeom>
        </p:spPr>
      </p:pic>
      <p:pic>
        <p:nvPicPr>
          <p:cNvPr id="81" name="Google Shape;1142;p79">
            <a:extLst>
              <a:ext uri="{FF2B5EF4-FFF2-40B4-BE49-F238E27FC236}">
                <a16:creationId xmlns:a16="http://schemas.microsoft.com/office/drawing/2014/main" id="{53BBAAB7-D17D-4306-BBC1-9335505AAA02}"/>
              </a:ext>
            </a:extLst>
          </p:cNvPr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221248"/>
            <a:ext cx="534150" cy="231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E0E9AEE2-6881-4CD4-949E-767BDE89BED8}"/>
              </a:ext>
            </a:extLst>
          </p:cNvPr>
          <p:cNvGrpSpPr/>
          <p:nvPr/>
        </p:nvGrpSpPr>
        <p:grpSpPr>
          <a:xfrm>
            <a:off x="6685990" y="3769715"/>
            <a:ext cx="2527053" cy="429434"/>
            <a:chOff x="6549492" y="2684725"/>
            <a:chExt cx="2527053" cy="429434"/>
          </a:xfrm>
        </p:grpSpPr>
        <p:sp>
          <p:nvSpPr>
            <p:cNvPr id="89" name="Google Shape;860;p74">
              <a:extLst>
                <a:ext uri="{FF2B5EF4-FFF2-40B4-BE49-F238E27FC236}">
                  <a16:creationId xmlns:a16="http://schemas.microsoft.com/office/drawing/2014/main" id="{568AC6FA-1849-470F-B1E2-CB2EE7533351}"/>
                </a:ext>
              </a:extLst>
            </p:cNvPr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EA995B5-2B44-4EED-BEA7-A9906727B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AE92AE-09AA-8190-9F4F-FF6421BE6141}"/>
              </a:ext>
            </a:extLst>
          </p:cNvPr>
          <p:cNvSpPr/>
          <p:nvPr/>
        </p:nvSpPr>
        <p:spPr>
          <a:xfrm>
            <a:off x="218173" y="3873285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3AE5B-833B-ED94-C91C-B0E107BE0F97}"/>
              </a:ext>
            </a:extLst>
          </p:cNvPr>
          <p:cNvSpPr/>
          <p:nvPr/>
        </p:nvSpPr>
        <p:spPr>
          <a:xfrm>
            <a:off x="212438" y="4185860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pic>
        <p:nvPicPr>
          <p:cNvPr id="5" name="Google Shape;1207;p80" descr="Picture 3">
            <a:extLst>
              <a:ext uri="{FF2B5EF4-FFF2-40B4-BE49-F238E27FC236}">
                <a16:creationId xmlns:a16="http://schemas.microsoft.com/office/drawing/2014/main" id="{71F0043B-3BFA-C422-578E-F33D1390B91E}"/>
              </a:ext>
            </a:extLst>
          </p:cNvPr>
          <p:cNvPicPr preferRelativeResize="0"/>
          <p:nvPr/>
        </p:nvPicPr>
        <p:blipFill rotWithShape="1">
          <a:blip r:embed="rId2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051" y="2150511"/>
            <a:ext cx="1760827" cy="117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08;p80" descr="Picture 5">
            <a:extLst>
              <a:ext uri="{FF2B5EF4-FFF2-40B4-BE49-F238E27FC236}">
                <a16:creationId xmlns:a16="http://schemas.microsoft.com/office/drawing/2014/main" id="{86D70F8B-E92F-44AE-A8CD-ADE1FD24D11C}"/>
              </a:ext>
            </a:extLst>
          </p:cNvPr>
          <p:cNvPicPr preferRelativeResize="0"/>
          <p:nvPr/>
        </p:nvPicPr>
        <p:blipFill rotWithShape="1">
          <a:blip r:embed="rId2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051" y="792575"/>
            <a:ext cx="1760827" cy="1173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06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0"/>
          <p:cNvSpPr/>
          <p:nvPr/>
        </p:nvSpPr>
        <p:spPr>
          <a:xfrm>
            <a:off x="287025" y="2128244"/>
            <a:ext cx="1998900" cy="2700442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0" name="Google Shape;1150;p80" descr="Google Shape;402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685" y="3157629"/>
            <a:ext cx="380253" cy="380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80"/>
          <p:cNvSpPr/>
          <p:nvPr/>
        </p:nvSpPr>
        <p:spPr>
          <a:xfrm>
            <a:off x="6524075" y="285925"/>
            <a:ext cx="2414400" cy="40509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 sz="11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80"/>
          <p:cNvSpPr txBox="1">
            <a:spLocks noGrp="1"/>
          </p:cNvSpPr>
          <p:nvPr>
            <p:ph type="title"/>
          </p:nvPr>
        </p:nvSpPr>
        <p:spPr>
          <a:xfrm>
            <a:off x="1027508" y="203870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 err="1"/>
              <a:t>Алтерма</a:t>
            </a:r>
            <a:r>
              <a:rPr lang="en-US" b="1" dirty="0">
                <a:solidFill>
                  <a:srgbClr val="FFFFFF"/>
                </a:solidFill>
              </a:rPr>
              <a:t> 3 WS</a:t>
            </a:r>
            <a:endParaRPr dirty="0"/>
          </a:p>
        </p:txBody>
      </p:sp>
      <p:grpSp>
        <p:nvGrpSpPr>
          <p:cNvPr id="1154" name="Google Shape;1154;p80"/>
          <p:cNvGrpSpPr/>
          <p:nvPr/>
        </p:nvGrpSpPr>
        <p:grpSpPr>
          <a:xfrm>
            <a:off x="443129" y="2915544"/>
            <a:ext cx="1359360" cy="284400"/>
            <a:chOff x="0" y="0"/>
            <a:chExt cx="1359360" cy="284400"/>
          </a:xfrm>
        </p:grpSpPr>
        <p:sp>
          <p:nvSpPr>
            <p:cNvPr id="1155" name="Google Shape;1155;p80"/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80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6 kW</a:t>
              </a:r>
              <a:endParaRPr dirty="0"/>
            </a:p>
          </p:txBody>
        </p:sp>
      </p:grpSp>
      <p:grpSp>
        <p:nvGrpSpPr>
          <p:cNvPr id="1157" name="Google Shape;1157;p80"/>
          <p:cNvGrpSpPr/>
          <p:nvPr/>
        </p:nvGrpSpPr>
        <p:grpSpPr>
          <a:xfrm>
            <a:off x="443129" y="3196979"/>
            <a:ext cx="1612475" cy="284400"/>
            <a:chOff x="0" y="0"/>
            <a:chExt cx="1612475" cy="284400"/>
          </a:xfrm>
        </p:grpSpPr>
        <p:sp>
          <p:nvSpPr>
            <p:cNvPr id="1158" name="Google Shape;1158;p80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0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900"/>
              </a:pPr>
              <a:r>
                <a:rPr lang="en-US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 / 3~ 400 V</a:t>
              </a:r>
              <a:endParaRPr lang="en-US" sz="900" dirty="0"/>
            </a:p>
          </p:txBody>
        </p:sp>
        <p:pic>
          <p:nvPicPr>
            <p:cNvPr id="1160" name="Google Shape;1160;p80" descr="Google Shape;417;p2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1" name="Google Shape;1161;p80" descr="Google Shape;418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15" y="4588791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0" descr="Google Shape;419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887047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80"/>
          <p:cNvSpPr/>
          <p:nvPr/>
        </p:nvSpPr>
        <p:spPr>
          <a:xfrm>
            <a:off x="157900" y="3766806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80"/>
          <p:cNvSpPr txBox="1"/>
          <p:nvPr/>
        </p:nvSpPr>
        <p:spPr>
          <a:xfrm>
            <a:off x="2452272" y="1562524"/>
            <a:ext cx="3939901" cy="10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Най-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висока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дори в най-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студения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климат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простено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свързване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главния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воден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контур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Дистанционно наблюдение и контрол</a:t>
            </a:r>
            <a:endParaRPr lang="en-US" sz="11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Топ връзки</a:t>
            </a:r>
            <a:endParaRPr dirty="0"/>
          </a:p>
        </p:txBody>
      </p:sp>
      <p:sp>
        <p:nvSpPr>
          <p:cNvPr id="1165" name="Google Shape;1165;p80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80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dirty="0"/>
          </a:p>
        </p:txBody>
      </p:sp>
      <p:sp>
        <p:nvSpPr>
          <p:cNvPr id="1167" name="Google Shape;1167;p80"/>
          <p:cNvSpPr txBox="1"/>
          <p:nvPr/>
        </p:nvSpPr>
        <p:spPr>
          <a:xfrm>
            <a:off x="2443158" y="863979"/>
            <a:ext cx="3939901" cy="3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Реверсивна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термопомпа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воден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източник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R-32 за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колективно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приложение</a:t>
            </a:r>
            <a:endParaRPr dirty="0"/>
          </a:p>
        </p:txBody>
      </p:sp>
      <p:sp>
        <p:nvSpPr>
          <p:cNvPr id="1168" name="Google Shape;1168;p80"/>
          <p:cNvSpPr/>
          <p:nvPr/>
        </p:nvSpPr>
        <p:spPr>
          <a:xfrm>
            <a:off x="2443275" y="2847921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80"/>
          <p:cNvSpPr txBox="1"/>
          <p:nvPr/>
        </p:nvSpPr>
        <p:spPr>
          <a:xfrm>
            <a:off x="2452242" y="2807419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1170" name="Google Shape;1170;p80"/>
          <p:cNvSpPr txBox="1"/>
          <p:nvPr/>
        </p:nvSpPr>
        <p:spPr>
          <a:xfrm>
            <a:off x="3212839" y="3596201"/>
            <a:ext cx="856984" cy="7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Мин.входна</a:t>
            </a: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температура</a:t>
            </a:r>
            <a:endParaRPr dirty="0"/>
          </a:p>
        </p:txBody>
      </p:sp>
      <p:sp>
        <p:nvSpPr>
          <p:cNvPr id="1171" name="Google Shape;1171;p80"/>
          <p:cNvSpPr txBox="1"/>
          <p:nvPr/>
        </p:nvSpPr>
        <p:spPr>
          <a:xfrm>
            <a:off x="2442811" y="3593021"/>
            <a:ext cx="819900" cy="24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60°C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само при 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термопомпен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режим на работа</a:t>
            </a:r>
            <a:endParaRPr dirty="0"/>
          </a:p>
        </p:txBody>
      </p:sp>
      <p:sp>
        <p:nvSpPr>
          <p:cNvPr id="1172" name="Google Shape;1172;p80"/>
          <p:cNvSpPr/>
          <p:nvPr/>
        </p:nvSpPr>
        <p:spPr>
          <a:xfrm>
            <a:off x="2449067" y="3148846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80"/>
          <p:cNvSpPr txBox="1"/>
          <p:nvPr/>
        </p:nvSpPr>
        <p:spPr>
          <a:xfrm>
            <a:off x="2458073" y="3266696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60° 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74" name="Google Shape;1174;p80"/>
          <p:cNvSpPr/>
          <p:nvPr/>
        </p:nvSpPr>
        <p:spPr>
          <a:xfrm>
            <a:off x="3360356" y="3148846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80"/>
          <p:cNvSpPr txBox="1"/>
          <p:nvPr/>
        </p:nvSpPr>
        <p:spPr>
          <a:xfrm>
            <a:off x="3369350" y="3266696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9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°C</a:t>
            </a:r>
            <a:endParaRPr dirty="0"/>
          </a:p>
        </p:txBody>
      </p:sp>
      <p:sp>
        <p:nvSpPr>
          <p:cNvPr id="1176" name="Google Shape;1176;p80"/>
          <p:cNvSpPr/>
          <p:nvPr/>
        </p:nvSpPr>
        <p:spPr>
          <a:xfrm>
            <a:off x="4207128" y="3148846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80"/>
          <p:cNvSpPr txBox="1"/>
          <p:nvPr/>
        </p:nvSpPr>
        <p:spPr>
          <a:xfrm>
            <a:off x="4216124" y="3266696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6,69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78" name="Google Shape;1178;p80"/>
          <p:cNvSpPr txBox="1"/>
          <p:nvPr/>
        </p:nvSpPr>
        <p:spPr>
          <a:xfrm>
            <a:off x="4926489" y="3589148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Активно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охлаждане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висока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ефективност</a:t>
            </a:r>
            <a:endParaRPr dirty="0"/>
          </a:p>
        </p:txBody>
      </p:sp>
      <p:sp>
        <p:nvSpPr>
          <p:cNvPr id="1179" name="Google Shape;1179;p80"/>
          <p:cNvSpPr txBox="1"/>
          <p:nvPr/>
        </p:nvSpPr>
        <p:spPr>
          <a:xfrm>
            <a:off x="2402513" y="4403196"/>
            <a:ext cx="65430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Дистанционно наблюдение и контрол</a:t>
            </a:r>
            <a:endParaRPr dirty="0"/>
          </a:p>
        </p:txBody>
      </p:sp>
      <p:pic>
        <p:nvPicPr>
          <p:cNvPr id="1180" name="Google Shape;1180;p80" descr="Google Shape;438;p2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113" y="3982732"/>
            <a:ext cx="376488" cy="37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80"/>
          <p:cNvSpPr txBox="1"/>
          <p:nvPr/>
        </p:nvSpPr>
        <p:spPr>
          <a:xfrm>
            <a:off x="3339322" y="4403196"/>
            <a:ext cx="7305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Налягане на звука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@1m </a:t>
            </a:r>
            <a:b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Space heating (W10/W55)</a:t>
            </a:r>
            <a:endParaRPr dirty="0"/>
          </a:p>
        </p:txBody>
      </p:sp>
      <p:grpSp>
        <p:nvGrpSpPr>
          <p:cNvPr id="1182" name="Google Shape;1182;p80"/>
          <p:cNvGrpSpPr/>
          <p:nvPr/>
        </p:nvGrpSpPr>
        <p:grpSpPr>
          <a:xfrm>
            <a:off x="3367334" y="3982732"/>
            <a:ext cx="385497" cy="379502"/>
            <a:chOff x="-1" y="0"/>
            <a:chExt cx="385496" cy="379500"/>
          </a:xfrm>
        </p:grpSpPr>
        <p:sp>
          <p:nvSpPr>
            <p:cNvPr id="1183" name="Google Shape;1183;p80"/>
            <p:cNvSpPr/>
            <p:nvPr/>
          </p:nvSpPr>
          <p:spPr>
            <a:xfrm>
              <a:off x="-1" y="0"/>
              <a:ext cx="378002" cy="37950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80"/>
            <p:cNvSpPr txBox="1"/>
            <p:nvPr/>
          </p:nvSpPr>
          <p:spPr>
            <a:xfrm>
              <a:off x="8993" y="43321"/>
              <a:ext cx="376502" cy="27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26,7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dbA</a:t>
              </a:r>
              <a:endParaRPr dirty="0"/>
            </a:p>
          </p:txBody>
        </p:sp>
      </p:grpSp>
      <p:sp>
        <p:nvSpPr>
          <p:cNvPr id="1185" name="Google Shape;1185;p80"/>
          <p:cNvSpPr txBox="1"/>
          <p:nvPr/>
        </p:nvSpPr>
        <p:spPr>
          <a:xfrm>
            <a:off x="4187149" y="4403196"/>
            <a:ext cx="7305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Вграден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резервоар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за БГВ от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неръждаема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стомана</a:t>
            </a:r>
            <a:endParaRPr dirty="0"/>
          </a:p>
        </p:txBody>
      </p:sp>
      <p:sp>
        <p:nvSpPr>
          <p:cNvPr id="1186" name="Google Shape;1186;p80"/>
          <p:cNvSpPr txBox="1"/>
          <p:nvPr/>
        </p:nvSpPr>
        <p:spPr>
          <a:xfrm>
            <a:off x="5076149" y="4403196"/>
            <a:ext cx="6933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Подвижен компресорен модул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187" name="Google Shape;1187;p80" descr="Google Shape;447;p2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226" y="4242525"/>
            <a:ext cx="285437" cy="285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80"/>
          <p:cNvSpPr txBox="1"/>
          <p:nvPr/>
        </p:nvSpPr>
        <p:spPr>
          <a:xfrm>
            <a:off x="4094600" y="3598557"/>
            <a:ext cx="79740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SCOP 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среден климат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35 °C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endParaRPr sz="6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9" name="Google Shape;1189;p80" descr="Google Shape;449;p27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634" y="3157629"/>
            <a:ext cx="380253" cy="380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80"/>
          <p:cNvSpPr txBox="1"/>
          <p:nvPr/>
        </p:nvSpPr>
        <p:spPr>
          <a:xfrm>
            <a:off x="5818916" y="3596201"/>
            <a:ext cx="61680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Висок обхват на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модулация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Непрекъсната</a:t>
            </a:r>
            <a:r>
              <a:rPr lang="ru-RU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работа на инвертора</a:t>
            </a:r>
            <a:endParaRPr dirty="0"/>
          </a:p>
        </p:txBody>
      </p:sp>
      <p:sp>
        <p:nvSpPr>
          <p:cNvPr id="1195" name="Google Shape;1195;p80"/>
          <p:cNvSpPr txBox="1"/>
          <p:nvPr/>
        </p:nvSpPr>
        <p:spPr>
          <a:xfrm>
            <a:off x="5888275" y="3365995"/>
            <a:ext cx="378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1-10kw</a:t>
            </a:r>
            <a:endParaRPr dirty="0"/>
          </a:p>
        </p:txBody>
      </p:sp>
      <p:pic>
        <p:nvPicPr>
          <p:cNvPr id="1196" name="Google Shape;1196;p80" descr="Google Shape;459;p27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637" y="3982732"/>
            <a:ext cx="376488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80" descr="Google Shape;460;p27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634" y="3982732"/>
            <a:ext cx="376488" cy="376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8" name="Google Shape;1198;p80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199" name="Google Shape;1199;p80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80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1" name="Google Shape;1201;p80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Инсталация</a:t>
            </a:r>
            <a:endParaRPr dirty="0"/>
          </a:p>
        </p:txBody>
      </p:sp>
      <p:sp>
        <p:nvSpPr>
          <p:cNvPr id="1202" name="Google Shape;1202;p80"/>
          <p:cNvSpPr txBox="1"/>
          <p:nvPr/>
        </p:nvSpPr>
        <p:spPr>
          <a:xfrm>
            <a:off x="430433" y="2099519"/>
            <a:ext cx="15834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EWSA(H/X)-D SERIES</a:t>
            </a:r>
            <a:endParaRPr dirty="0"/>
          </a:p>
        </p:txBody>
      </p:sp>
      <p:pic>
        <p:nvPicPr>
          <p:cNvPr id="1204" name="Google Shape;1204;p80" descr="Google Shape;221;p2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508" y="761674"/>
            <a:ext cx="602184" cy="1311719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3F21D-0D2B-4EF9-AFFE-CDDC7B8E5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Daikin heating portfolio</a:t>
            </a:r>
          </a:p>
        </p:txBody>
      </p:sp>
      <p:grpSp>
        <p:nvGrpSpPr>
          <p:cNvPr id="65" name="Google Shape;1127;p79">
            <a:extLst>
              <a:ext uri="{FF2B5EF4-FFF2-40B4-BE49-F238E27FC236}">
                <a16:creationId xmlns:a16="http://schemas.microsoft.com/office/drawing/2014/main" id="{C09EDF48-4F1F-47DB-9107-BC2596770439}"/>
              </a:ext>
            </a:extLst>
          </p:cNvPr>
          <p:cNvGrpSpPr/>
          <p:nvPr/>
        </p:nvGrpSpPr>
        <p:grpSpPr>
          <a:xfrm>
            <a:off x="440439" y="3496398"/>
            <a:ext cx="1359360" cy="284400"/>
            <a:chOff x="0" y="-6"/>
            <a:chExt cx="1359360" cy="284400"/>
          </a:xfrm>
        </p:grpSpPr>
        <p:sp>
          <p:nvSpPr>
            <p:cNvPr id="66" name="Google Shape;1128;p79">
              <a:extLst>
                <a:ext uri="{FF2B5EF4-FFF2-40B4-BE49-F238E27FC236}">
                  <a16:creationId xmlns:a16="http://schemas.microsoft.com/office/drawing/2014/main" id="{CCC62889-E2C4-4681-A174-EBF57F9D5811}"/>
                </a:ext>
              </a:extLst>
            </p:cNvPr>
            <p:cNvSpPr/>
            <p:nvPr/>
          </p:nvSpPr>
          <p:spPr>
            <a:xfrm>
              <a:off x="0" y="29988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0097E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129;p79">
              <a:extLst>
                <a:ext uri="{FF2B5EF4-FFF2-40B4-BE49-F238E27FC236}">
                  <a16:creationId xmlns:a16="http://schemas.microsoft.com/office/drawing/2014/main" id="{1F878D50-8DAD-4869-B3F1-CFE88924AA69}"/>
                </a:ext>
              </a:extLst>
            </p:cNvPr>
            <p:cNvSpPr txBox="1"/>
            <p:nvPr/>
          </p:nvSpPr>
          <p:spPr>
            <a:xfrm>
              <a:off x="201426" y="-6"/>
              <a:ext cx="9789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180 L</a:t>
              </a:r>
              <a:endParaRPr dirty="0"/>
            </a:p>
          </p:txBody>
        </p:sp>
      </p:grpSp>
      <p:pic>
        <p:nvPicPr>
          <p:cNvPr id="68" name="Google Shape;1139;p79">
            <a:extLst>
              <a:ext uri="{FF2B5EF4-FFF2-40B4-BE49-F238E27FC236}">
                <a16:creationId xmlns:a16="http://schemas.microsoft.com/office/drawing/2014/main" id="{7C2084CF-125C-46C4-B322-19200E2AEEA6}"/>
              </a:ext>
            </a:extLst>
          </p:cNvPr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50" y="3494998"/>
            <a:ext cx="179804" cy="2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1163;p80">
            <a:extLst>
              <a:ext uri="{FF2B5EF4-FFF2-40B4-BE49-F238E27FC236}">
                <a16:creationId xmlns:a16="http://schemas.microsoft.com/office/drawing/2014/main" id="{AB425EFC-E375-4EB2-8242-B07E2B37C7AB}"/>
              </a:ext>
            </a:extLst>
          </p:cNvPr>
          <p:cNvSpPr/>
          <p:nvPr/>
        </p:nvSpPr>
        <p:spPr>
          <a:xfrm>
            <a:off x="272900" y="2849884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raphic 70">
            <a:extLst>
              <a:ext uri="{FF2B5EF4-FFF2-40B4-BE49-F238E27FC236}">
                <a16:creationId xmlns:a16="http://schemas.microsoft.com/office/drawing/2014/main" id="{26256706-C0C8-42A1-AE8B-6F3AE1A3C380}"/>
              </a:ext>
            </a:extLst>
          </p:cNvPr>
          <p:cNvSpPr/>
          <p:nvPr/>
        </p:nvSpPr>
        <p:spPr>
          <a:xfrm>
            <a:off x="524269" y="2283307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B6722CA-E236-4CD0-8447-3D691C7E780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98" y="2560436"/>
            <a:ext cx="246983" cy="24698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C883ECC-936F-4A56-8EBA-55325D141BDB}"/>
              </a:ext>
            </a:extLst>
          </p:cNvPr>
          <p:cNvSpPr/>
          <p:nvPr/>
        </p:nvSpPr>
        <p:spPr>
          <a:xfrm>
            <a:off x="879666" y="2591975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597x666x1891 cm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FC7C3F-30E6-40CB-9196-B43E01C65135}"/>
              </a:ext>
            </a:extLst>
          </p:cNvPr>
          <p:cNvSpPr/>
          <p:nvPr/>
        </p:nvSpPr>
        <p:spPr>
          <a:xfrm>
            <a:off x="894372" y="2323435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222 KG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9" name="Google Shape;1205;p80" descr="Google Shape;456;p27">
            <a:extLst>
              <a:ext uri="{FF2B5EF4-FFF2-40B4-BE49-F238E27FC236}">
                <a16:creationId xmlns:a16="http://schemas.microsoft.com/office/drawing/2014/main" id="{E729D615-7EBD-4D34-A584-7A017C36AF6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56" y="1738162"/>
            <a:ext cx="421497" cy="28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2117C5C-14AB-4E6D-8705-23255AA221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26" y="1698254"/>
            <a:ext cx="178741" cy="349014"/>
          </a:xfrm>
          <a:prstGeom prst="rect">
            <a:avLst/>
          </a:prstGeom>
        </p:spPr>
      </p:pic>
      <p:pic>
        <p:nvPicPr>
          <p:cNvPr id="81" name="Google Shape;1142;p79">
            <a:extLst>
              <a:ext uri="{FF2B5EF4-FFF2-40B4-BE49-F238E27FC236}">
                <a16:creationId xmlns:a16="http://schemas.microsoft.com/office/drawing/2014/main" id="{53BBAAB7-D17D-4306-BBC1-9335505AAA02}"/>
              </a:ext>
            </a:extLst>
          </p:cNvPr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221248"/>
            <a:ext cx="534150" cy="231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E0E9AEE2-6881-4CD4-949E-767BDE89BED8}"/>
              </a:ext>
            </a:extLst>
          </p:cNvPr>
          <p:cNvGrpSpPr/>
          <p:nvPr/>
        </p:nvGrpSpPr>
        <p:grpSpPr>
          <a:xfrm>
            <a:off x="6685990" y="3769715"/>
            <a:ext cx="2527053" cy="429434"/>
            <a:chOff x="6549492" y="2684725"/>
            <a:chExt cx="2527053" cy="429434"/>
          </a:xfrm>
        </p:grpSpPr>
        <p:sp>
          <p:nvSpPr>
            <p:cNvPr id="89" name="Google Shape;860;p74">
              <a:extLst>
                <a:ext uri="{FF2B5EF4-FFF2-40B4-BE49-F238E27FC236}">
                  <a16:creationId xmlns:a16="http://schemas.microsoft.com/office/drawing/2014/main" id="{568AC6FA-1849-470F-B1E2-CB2EE7533351}"/>
                </a:ext>
              </a:extLst>
            </p:cNvPr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проложение</a:t>
              </a:r>
              <a:endParaRPr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EA995B5-2B44-4EED-BEA7-A9906727B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782231-AEF9-F8AE-17E0-BADDC95547C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293" y="624051"/>
            <a:ext cx="2077495" cy="3043981"/>
          </a:xfrm>
          <a:prstGeom prst="rect">
            <a:avLst/>
          </a:prstGeom>
        </p:spPr>
      </p:pic>
      <p:pic>
        <p:nvPicPr>
          <p:cNvPr id="5" name="Google Shape;1087;p78">
            <a:extLst>
              <a:ext uri="{FF2B5EF4-FFF2-40B4-BE49-F238E27FC236}">
                <a16:creationId xmlns:a16="http://schemas.microsoft.com/office/drawing/2014/main" id="{DC581A94-22DE-8656-F4EC-DD21E5C93EAD}"/>
              </a:ext>
            </a:extLst>
          </p:cNvPr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86" y="3919482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6856F0-DCEB-FE1C-8B02-DC2E1A08E72A}"/>
              </a:ext>
            </a:extLst>
          </p:cNvPr>
          <p:cNvSpPr/>
          <p:nvPr/>
        </p:nvSpPr>
        <p:spPr>
          <a:xfrm>
            <a:off x="218173" y="3873285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3ECDF-460A-5335-1A77-6730A1C42578}"/>
              </a:ext>
            </a:extLst>
          </p:cNvPr>
          <p:cNvSpPr/>
          <p:nvPr/>
        </p:nvSpPr>
        <p:spPr>
          <a:xfrm>
            <a:off x="212438" y="4185860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954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03656-C73E-1DB0-F00D-9FFF4F55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8F480-6C3C-3243-96D0-DCF6BBB19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ru-RU" sz="2800" dirty="0"/>
              <a:t>Daikin </a:t>
            </a:r>
            <a:r>
              <a:rPr lang="ru-RU" sz="2800" dirty="0" err="1"/>
              <a:t>Altherma</a:t>
            </a:r>
            <a:r>
              <a:rPr lang="ru-RU" sz="2800" dirty="0"/>
              <a:t> 4 </a:t>
            </a:r>
            <a:r>
              <a:rPr lang="ru-RU" sz="2800" dirty="0" err="1"/>
              <a:t>вътрешни</a:t>
            </a:r>
            <a:r>
              <a:rPr lang="ru-RU" sz="2800" dirty="0"/>
              <a:t> тела</a:t>
            </a:r>
            <a:endParaRPr lang="en-GB" sz="2800" dirty="0"/>
          </a:p>
        </p:txBody>
      </p:sp>
      <p:sp>
        <p:nvSpPr>
          <p:cNvPr id="41" name="Google Shape;785;p73">
            <a:extLst>
              <a:ext uri="{FF2B5EF4-FFF2-40B4-BE49-F238E27FC236}">
                <a16:creationId xmlns:a16="http://schemas.microsoft.com/office/drawing/2014/main" id="{178A192B-8184-40FA-1436-DBA50D567E06}"/>
              </a:ext>
            </a:extLst>
          </p:cNvPr>
          <p:cNvSpPr/>
          <p:nvPr/>
        </p:nvSpPr>
        <p:spPr>
          <a:xfrm>
            <a:off x="251520" y="807490"/>
            <a:ext cx="2104800" cy="3880800"/>
          </a:xfrm>
          <a:prstGeom prst="rect">
            <a:avLst/>
          </a:prstGeom>
          <a:noFill/>
          <a:ln w="25400" cap="flat" cmpd="sng">
            <a:solidFill>
              <a:srgbClr val="0097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0083C1"/>
              </a:buClr>
              <a:buSzPts val="1000"/>
              <a:buFont typeface="Calibri"/>
              <a:buNone/>
            </a:pPr>
            <a:endParaRPr sz="1000" kern="0">
              <a:solidFill>
                <a:srgbClr val="0083C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786;p73">
            <a:extLst>
              <a:ext uri="{FF2B5EF4-FFF2-40B4-BE49-F238E27FC236}">
                <a16:creationId xmlns:a16="http://schemas.microsoft.com/office/drawing/2014/main" id="{0A021BAA-7C57-6A1E-2D7F-A22D2ED42E91}"/>
              </a:ext>
            </a:extLst>
          </p:cNvPr>
          <p:cNvSpPr/>
          <p:nvPr/>
        </p:nvSpPr>
        <p:spPr>
          <a:xfrm>
            <a:off x="2461766" y="810989"/>
            <a:ext cx="2104800" cy="3877200"/>
          </a:xfrm>
          <a:prstGeom prst="rect">
            <a:avLst/>
          </a:prstGeom>
          <a:noFill/>
          <a:ln w="25400" cap="flat" cmpd="sng">
            <a:solidFill>
              <a:srgbClr val="0097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0083C1"/>
              </a:buClr>
              <a:buSzPts val="1000"/>
              <a:buFont typeface="Calibri"/>
              <a:buNone/>
            </a:pPr>
            <a:endParaRPr sz="1000" kern="0">
              <a:solidFill>
                <a:srgbClr val="0083C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787;p73">
            <a:extLst>
              <a:ext uri="{FF2B5EF4-FFF2-40B4-BE49-F238E27FC236}">
                <a16:creationId xmlns:a16="http://schemas.microsoft.com/office/drawing/2014/main" id="{C2541ED6-E3FD-1149-A76E-0EB9B354EBCB}"/>
              </a:ext>
            </a:extLst>
          </p:cNvPr>
          <p:cNvSpPr/>
          <p:nvPr/>
        </p:nvSpPr>
        <p:spPr>
          <a:xfrm>
            <a:off x="4671666" y="807489"/>
            <a:ext cx="2104800" cy="3880800"/>
          </a:xfrm>
          <a:prstGeom prst="rect">
            <a:avLst/>
          </a:prstGeom>
          <a:noFill/>
          <a:ln w="25400" cap="flat" cmpd="sng">
            <a:solidFill>
              <a:srgbClr val="0097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0083C1"/>
              </a:buClr>
              <a:buSzPts val="1000"/>
              <a:buFont typeface="Calibri"/>
              <a:buNone/>
            </a:pPr>
            <a:endParaRPr sz="1000" kern="0">
              <a:solidFill>
                <a:srgbClr val="0083C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788;p73">
            <a:extLst>
              <a:ext uri="{FF2B5EF4-FFF2-40B4-BE49-F238E27FC236}">
                <a16:creationId xmlns:a16="http://schemas.microsoft.com/office/drawing/2014/main" id="{2C6E6B0A-CAF9-3D33-76D7-9D3EA5635719}"/>
              </a:ext>
            </a:extLst>
          </p:cNvPr>
          <p:cNvGrpSpPr/>
          <p:nvPr/>
        </p:nvGrpSpPr>
        <p:grpSpPr>
          <a:xfrm>
            <a:off x="251532" y="807490"/>
            <a:ext cx="2104828" cy="473588"/>
            <a:chOff x="0" y="-1"/>
            <a:chExt cx="2104828" cy="473588"/>
          </a:xfrm>
        </p:grpSpPr>
        <p:sp>
          <p:nvSpPr>
            <p:cNvPr id="45" name="Google Shape;789;p73">
              <a:extLst>
                <a:ext uri="{FF2B5EF4-FFF2-40B4-BE49-F238E27FC236}">
                  <a16:creationId xmlns:a16="http://schemas.microsoft.com/office/drawing/2014/main" id="{A7E76CDB-30C8-0B7C-D5AD-6D79365B34A5}"/>
                </a:ext>
              </a:extLst>
            </p:cNvPr>
            <p:cNvSpPr/>
            <p:nvPr/>
          </p:nvSpPr>
          <p:spPr>
            <a:xfrm>
              <a:off x="0" y="-1"/>
              <a:ext cx="2104828" cy="473588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700"/>
                <a:buFont typeface="Calibri"/>
                <a:buNone/>
              </a:pPr>
              <a:endParaRPr sz="1700" b="1" i="1"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90;p73">
              <a:extLst>
                <a:ext uri="{FF2B5EF4-FFF2-40B4-BE49-F238E27FC236}">
                  <a16:creationId xmlns:a16="http://schemas.microsoft.com/office/drawing/2014/main" id="{747CC198-3C58-02EF-B845-0720243396AE}"/>
                </a:ext>
              </a:extLst>
            </p:cNvPr>
            <p:cNvSpPr txBox="1"/>
            <p:nvPr/>
          </p:nvSpPr>
          <p:spPr>
            <a:xfrm>
              <a:off x="0" y="70032"/>
              <a:ext cx="2104828" cy="333521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700"/>
              </a:pPr>
              <a:r>
                <a:rPr lang="bg-BG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Подов/интегриран</a:t>
              </a:r>
              <a:endParaRPr lang="bg-BG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FFFFFF"/>
                </a:buClr>
                <a:buSzPts val="1700"/>
                <a:buFont typeface="Calibri"/>
                <a:buNone/>
              </a:pPr>
              <a:endParaRPr sz="1600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791;p73">
            <a:extLst>
              <a:ext uri="{FF2B5EF4-FFF2-40B4-BE49-F238E27FC236}">
                <a16:creationId xmlns:a16="http://schemas.microsoft.com/office/drawing/2014/main" id="{F9B6E81C-EC30-613F-943E-F29BD34BE557}"/>
              </a:ext>
            </a:extLst>
          </p:cNvPr>
          <p:cNvGrpSpPr/>
          <p:nvPr/>
        </p:nvGrpSpPr>
        <p:grpSpPr>
          <a:xfrm>
            <a:off x="2461601" y="811247"/>
            <a:ext cx="2104828" cy="473588"/>
            <a:chOff x="0" y="-1"/>
            <a:chExt cx="2104828" cy="473588"/>
          </a:xfrm>
        </p:grpSpPr>
        <p:sp>
          <p:nvSpPr>
            <p:cNvPr id="48" name="Google Shape;792;p73">
              <a:extLst>
                <a:ext uri="{FF2B5EF4-FFF2-40B4-BE49-F238E27FC236}">
                  <a16:creationId xmlns:a16="http://schemas.microsoft.com/office/drawing/2014/main" id="{54E3939C-A9C5-E54C-9BB9-026FCBB823F6}"/>
                </a:ext>
              </a:extLst>
            </p:cNvPr>
            <p:cNvSpPr/>
            <p:nvPr/>
          </p:nvSpPr>
          <p:spPr>
            <a:xfrm>
              <a:off x="0" y="-1"/>
              <a:ext cx="2104828" cy="473588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700"/>
                <a:buFont typeface="Calibri"/>
                <a:buNone/>
              </a:pPr>
              <a:endParaRPr sz="1700" b="1" i="1"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93;p73">
              <a:extLst>
                <a:ext uri="{FF2B5EF4-FFF2-40B4-BE49-F238E27FC236}">
                  <a16:creationId xmlns:a16="http://schemas.microsoft.com/office/drawing/2014/main" id="{267AA72B-52A3-FA99-A0C8-80217A5BC479}"/>
                </a:ext>
              </a:extLst>
            </p:cNvPr>
            <p:cNvSpPr txBox="1"/>
            <p:nvPr/>
          </p:nvSpPr>
          <p:spPr>
            <a:xfrm>
              <a:off x="0" y="70032"/>
              <a:ext cx="2104828" cy="333521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700"/>
              </a:pPr>
              <a:r>
                <a:rPr lang="bg-BG" b="1" i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Стенен</a:t>
              </a:r>
              <a:endParaRPr lang="bg-BG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FFFFFF"/>
                </a:buClr>
                <a:buSzPts val="1700"/>
                <a:buFont typeface="Calibri"/>
                <a:buNone/>
              </a:pPr>
              <a:endParaRPr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794;p73">
            <a:extLst>
              <a:ext uri="{FF2B5EF4-FFF2-40B4-BE49-F238E27FC236}">
                <a16:creationId xmlns:a16="http://schemas.microsoft.com/office/drawing/2014/main" id="{FAC05EBC-FC48-3158-AB8D-FD143FB19FD3}"/>
              </a:ext>
            </a:extLst>
          </p:cNvPr>
          <p:cNvGrpSpPr/>
          <p:nvPr/>
        </p:nvGrpSpPr>
        <p:grpSpPr>
          <a:xfrm>
            <a:off x="4671670" y="807490"/>
            <a:ext cx="2104828" cy="473588"/>
            <a:chOff x="0" y="-1"/>
            <a:chExt cx="2104828" cy="473588"/>
          </a:xfrm>
        </p:grpSpPr>
        <p:sp>
          <p:nvSpPr>
            <p:cNvPr id="51" name="Google Shape;795;p73">
              <a:extLst>
                <a:ext uri="{FF2B5EF4-FFF2-40B4-BE49-F238E27FC236}">
                  <a16:creationId xmlns:a16="http://schemas.microsoft.com/office/drawing/2014/main" id="{ACE2216C-34FA-396E-68A5-0F37A750F299}"/>
                </a:ext>
              </a:extLst>
            </p:cNvPr>
            <p:cNvSpPr/>
            <p:nvPr/>
          </p:nvSpPr>
          <p:spPr>
            <a:xfrm>
              <a:off x="0" y="-1"/>
              <a:ext cx="2104828" cy="473588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700"/>
                <a:buFont typeface="Calibri"/>
                <a:buNone/>
              </a:pPr>
              <a:endParaRPr sz="1700" b="1" i="1"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96;p73">
              <a:extLst>
                <a:ext uri="{FF2B5EF4-FFF2-40B4-BE49-F238E27FC236}">
                  <a16:creationId xmlns:a16="http://schemas.microsoft.com/office/drawing/2014/main" id="{B172D0B5-CEDA-5007-FE6E-D4274C8623E6}"/>
                </a:ext>
              </a:extLst>
            </p:cNvPr>
            <p:cNvSpPr txBox="1"/>
            <p:nvPr/>
          </p:nvSpPr>
          <p:spPr>
            <a:xfrm>
              <a:off x="0" y="49522"/>
              <a:ext cx="2104828" cy="374542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700"/>
              </a:pPr>
              <a:r>
                <a:rPr lang="en-US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ECH</a:t>
              </a:r>
              <a:r>
                <a:rPr lang="en-US" sz="1600" b="1" i="1" u="none" strike="noStrike" cap="none" baseline="-25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 /</a:t>
              </a:r>
              <a:r>
                <a:rPr lang="bg-BG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Компакт</a:t>
              </a:r>
              <a:endParaRPr lang="bg-BG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FFFFFF"/>
                </a:buClr>
                <a:buSzPts val="1700"/>
                <a:buFont typeface="Calibri"/>
                <a:buNone/>
              </a:pPr>
              <a:endParaRPr sz="1600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797;p73">
            <a:extLst>
              <a:ext uri="{FF2B5EF4-FFF2-40B4-BE49-F238E27FC236}">
                <a16:creationId xmlns:a16="http://schemas.microsoft.com/office/drawing/2014/main" id="{98164208-95D4-CABF-6647-E6525A57E781}"/>
              </a:ext>
            </a:extLst>
          </p:cNvPr>
          <p:cNvSpPr txBox="1"/>
          <p:nvPr/>
        </p:nvSpPr>
        <p:spPr>
          <a:xfrm>
            <a:off x="327733" y="1359124"/>
            <a:ext cx="2104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>
              <a:buClr>
                <a:srgbClr val="5F5F5F"/>
              </a:buClr>
              <a:buSzPts val="1000"/>
              <a:buFont typeface="Calibri"/>
              <a:buNone/>
            </a:pP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Вътрешно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тяло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"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всичко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в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едно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" с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пълна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интеграция на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хидравличните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компоненти</a:t>
            </a:r>
            <a:endParaRPr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798;p73">
            <a:extLst>
              <a:ext uri="{FF2B5EF4-FFF2-40B4-BE49-F238E27FC236}">
                <a16:creationId xmlns:a16="http://schemas.microsoft.com/office/drawing/2014/main" id="{4322152B-49A5-51F3-E7F3-2336DB056C9B}"/>
              </a:ext>
            </a:extLst>
          </p:cNvPr>
          <p:cNvSpPr txBox="1"/>
          <p:nvPr/>
        </p:nvSpPr>
        <p:spPr>
          <a:xfrm>
            <a:off x="2531671" y="1361039"/>
            <a:ext cx="1939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>
              <a:buClr>
                <a:srgbClr val="5F5F5F"/>
              </a:buClr>
              <a:buSzPts val="1000"/>
            </a:pPr>
            <a:r>
              <a:rPr lang="bg-BG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Гъвкав и компактен монтаж</a:t>
            </a:r>
            <a:endParaRPr lang="bg-BG" sz="800" i="1" dirty="0">
              <a:solidFill>
                <a:srgbClr val="5F5F5F"/>
              </a:solidFill>
              <a:latin typeface="Calibri"/>
              <a:cs typeface="Calibri"/>
            </a:endParaRPr>
          </a:p>
          <a:p>
            <a:pPr>
              <a:buClr>
                <a:srgbClr val="5F5F5F"/>
              </a:buClr>
              <a:buSzPts val="1000"/>
              <a:buFont typeface="Calibri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799;p73">
            <a:extLst>
              <a:ext uri="{FF2B5EF4-FFF2-40B4-BE49-F238E27FC236}">
                <a16:creationId xmlns:a16="http://schemas.microsoft.com/office/drawing/2014/main" id="{6017E1B7-2644-01EC-CF3F-14CAA98FDEF6}"/>
              </a:ext>
            </a:extLst>
          </p:cNvPr>
          <p:cNvSpPr txBox="1"/>
          <p:nvPr/>
        </p:nvSpPr>
        <p:spPr>
          <a:xfrm>
            <a:off x="4747870" y="1328714"/>
            <a:ext cx="1896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>
              <a:buClr>
                <a:srgbClr val="5F5F5F"/>
              </a:buClr>
              <a:buSzPts val="1000"/>
            </a:pPr>
            <a:r>
              <a:rPr lang="bg-BG" sz="8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Вътрешно тяло всичко в едно с</a:t>
            </a:r>
            <a:r>
              <a:rPr lang="en-US" sz="800" b="0" i="1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800" b="0" i="1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" b="0" i="1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ластмасов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бойлер за БГВ с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възможност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за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връзка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със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солар</a:t>
            </a:r>
            <a:endParaRPr lang="ru-RU" sz="800" i="1" dirty="0">
              <a:solidFill>
                <a:srgbClr val="5F5F5F"/>
              </a:solidFill>
              <a:latin typeface="Calibri"/>
              <a:cs typeface="Calibri"/>
            </a:endParaRPr>
          </a:p>
          <a:p>
            <a:pPr>
              <a:buClr>
                <a:srgbClr val="5F5F5F"/>
              </a:buClr>
              <a:buSzPts val="1000"/>
              <a:buFont typeface="Calibri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800;p73">
            <a:extLst>
              <a:ext uri="{FF2B5EF4-FFF2-40B4-BE49-F238E27FC236}">
                <a16:creationId xmlns:a16="http://schemas.microsoft.com/office/drawing/2014/main" id="{CE6F62AC-40B0-6B8C-60F8-E333D0838C1F}"/>
              </a:ext>
            </a:extLst>
          </p:cNvPr>
          <p:cNvSpPr txBox="1"/>
          <p:nvPr/>
        </p:nvSpPr>
        <p:spPr>
          <a:xfrm>
            <a:off x="1084901" y="2781234"/>
            <a:ext cx="12774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Перфектно решение за ново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строителство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
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Всички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компоненти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и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връзки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фабрично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монтирани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
БГВ: без нужда от ел.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нагревател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(бустер)</a:t>
            </a:r>
            <a:endParaRPr lang="ru-RU" sz="7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Необходимо е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малко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инсталационно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пространство</a:t>
            </a:r>
            <a:endParaRPr lang="en-US" sz="700" kern="0" dirty="0">
              <a:solidFill>
                <a:srgbClr val="353535"/>
              </a:solidFill>
              <a:ea typeface="Calibri"/>
              <a:cs typeface="Calibri"/>
              <a:sym typeface="Calibri"/>
            </a:endParaRPr>
          </a:p>
          <a:p>
            <a:pPr marL="114300" indent="-101600">
              <a:buClr>
                <a:srgbClr val="353535"/>
              </a:buClr>
              <a:buSzPts val="700"/>
              <a:buFont typeface="Arial"/>
              <a:buChar char="•"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801;p73">
            <a:extLst>
              <a:ext uri="{FF2B5EF4-FFF2-40B4-BE49-F238E27FC236}">
                <a16:creationId xmlns:a16="http://schemas.microsoft.com/office/drawing/2014/main" id="{E7E3C1F7-76C1-5412-92FE-F875697D41D7}"/>
              </a:ext>
            </a:extLst>
          </p:cNvPr>
          <p:cNvSpPr txBox="1"/>
          <p:nvPr/>
        </p:nvSpPr>
        <p:spPr>
          <a:xfrm>
            <a:off x="3334376" y="2747889"/>
            <a:ext cx="11997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12700">
              <a:buClr>
                <a:srgbClr val="353535"/>
              </a:buClr>
              <a:buSzPts val="700"/>
            </a:pP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Висока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гъвкавост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за монтаж и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връзка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за БГВ
Компактен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модул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с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намалено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пространство за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инсталиране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
Комбинация с отделен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водосъдържател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за БГВ до 500 л,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със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или без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соларна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система</a:t>
            </a:r>
            <a:endParaRPr lang="ru-RU"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buClr>
                <a:srgbClr val="353535"/>
              </a:buClr>
              <a:buSzPts val="700"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802;p73">
            <a:extLst>
              <a:ext uri="{FF2B5EF4-FFF2-40B4-BE49-F238E27FC236}">
                <a16:creationId xmlns:a16="http://schemas.microsoft.com/office/drawing/2014/main" id="{FB1CAE44-E950-1CF1-8548-D976CEA2AF8C}"/>
              </a:ext>
            </a:extLst>
          </p:cNvPr>
          <p:cNvSpPr txBox="1"/>
          <p:nvPr/>
        </p:nvSpPr>
        <p:spPr>
          <a:xfrm>
            <a:off x="5467629" y="2660964"/>
            <a:ext cx="11883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Максимално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увеличаване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на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възобновяемата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енергия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с топ комфорт за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приготвяне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на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гореща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вода
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Соларна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опция за БГВ и отопление.
Лек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пластмасов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резервоар</a:t>
            </a:r>
            <a:endParaRPr lang="ru-RU"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Бивалентен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вариант
Компактен</a:t>
            </a:r>
            <a:endParaRPr lang="ru-RU"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buClr>
                <a:srgbClr val="353535"/>
              </a:buClr>
              <a:buSzPts val="700"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9" name="Google Shape;803;p73">
            <a:extLst>
              <a:ext uri="{FF2B5EF4-FFF2-40B4-BE49-F238E27FC236}">
                <a16:creationId xmlns:a16="http://schemas.microsoft.com/office/drawing/2014/main" id="{9F0473AC-66D0-A0FC-69F6-17B2E1B33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400676"/>
              </p:ext>
            </p:extLst>
          </p:nvPr>
        </p:nvGraphicFramePr>
        <p:xfrm>
          <a:off x="328096" y="3910994"/>
          <a:ext cx="1939450" cy="53891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6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7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 sz="2000"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Отопление и охлаждане</a:t>
                      </a:r>
                      <a:r>
                        <a:rPr lang="en-US" sz="600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bg-BG" sz="600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без</a:t>
                      </a:r>
                      <a:r>
                        <a:rPr lang="en-US" sz="600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H/O)</a:t>
                      </a:r>
                      <a:endParaRPr sz="600"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7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BUH</a:t>
                      </a:r>
                      <a:endParaRPr sz="200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 9 kW (</a:t>
                      </a:r>
                      <a:r>
                        <a:rPr lang="bg-BG" sz="600" u="none" strike="noStrike" cap="none" dirty="0" err="1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многостъпков</a:t>
                      </a: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600"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7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Tank</a:t>
                      </a:r>
                      <a:endParaRPr sz="200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Неръждаем</a:t>
                      </a:r>
                      <a:endParaRPr sz="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 </a:t>
                      </a: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</a:t>
                      </a: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230 </a:t>
                      </a: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Литра</a:t>
                      </a:r>
                      <a:endParaRPr sz="600"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0" name="Google Shape;804;p73">
            <a:extLst>
              <a:ext uri="{FF2B5EF4-FFF2-40B4-BE49-F238E27FC236}">
                <a16:creationId xmlns:a16="http://schemas.microsoft.com/office/drawing/2014/main" id="{1035D516-746A-574C-E958-D5519AB77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31872"/>
              </p:ext>
            </p:extLst>
          </p:nvPr>
        </p:nvGraphicFramePr>
        <p:xfrm>
          <a:off x="2547380" y="3906249"/>
          <a:ext cx="1966425" cy="50030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6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800"/>
                        <a:buFont typeface="Calibri"/>
                        <a:buNone/>
                      </a:pP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Отопление и охлаждане (без </a:t>
                      </a: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H/O)</a:t>
                      </a:r>
                      <a:endParaRPr sz="600"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BUH</a:t>
                      </a:r>
                      <a:endParaRPr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 9 kW (</a:t>
                      </a:r>
                      <a:r>
                        <a:rPr lang="bg-BG" sz="600" u="none" strike="noStrike" cap="none" dirty="0" err="1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многостъпков</a:t>
                      </a: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600"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oogle Shape;805;p73">
            <a:extLst>
              <a:ext uri="{FF2B5EF4-FFF2-40B4-BE49-F238E27FC236}">
                <a16:creationId xmlns:a16="http://schemas.microsoft.com/office/drawing/2014/main" id="{0ADB1EFE-8361-AAFC-613D-39598251D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245897"/>
              </p:ext>
            </p:extLst>
          </p:nvPr>
        </p:nvGraphicFramePr>
        <p:xfrm>
          <a:off x="4733426" y="3915308"/>
          <a:ext cx="1966425" cy="716425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6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bg-BG" sz="600" u="none" strike="noStrike" cap="none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Отопление и охлаждане (без </a:t>
                      </a:r>
                      <a:r>
                        <a:rPr lang="en-US" sz="600" u="none" strike="noStrike" cap="none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H/O)</a:t>
                      </a:r>
                      <a:endParaRPr sz="600" dirty="0">
                        <a:solidFill>
                          <a:schemeClr val="tx2"/>
                        </a:solidFill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BUH</a:t>
                      </a:r>
                      <a:endParaRPr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600" u="none" strike="noStrike" cap="none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3,6,9 kW (</a:t>
                      </a:r>
                      <a:r>
                        <a:rPr lang="bg-BG" sz="600" u="none" strike="noStrike" cap="none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многостъпков</a:t>
                      </a:r>
                      <a:r>
                        <a:rPr lang="en-US" sz="600" u="none" strike="noStrike" cap="none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600" dirty="0">
                        <a:solidFill>
                          <a:schemeClr val="tx2"/>
                        </a:solidFill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Tank</a:t>
                      </a:r>
                      <a:endParaRPr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Полипропилен 300 и 500 литра</a:t>
                      </a:r>
                      <a:endParaRPr sz="600" dirty="0">
                        <a:solidFill>
                          <a:schemeClr val="tx2"/>
                        </a:solidFill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" name="Google Shape;807;p73" descr="Picture 26">
            <a:extLst>
              <a:ext uri="{FF2B5EF4-FFF2-40B4-BE49-F238E27FC236}">
                <a16:creationId xmlns:a16="http://schemas.microsoft.com/office/drawing/2014/main" id="{069372DA-02A8-4512-3F86-423E9C39C61D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392" y="1766671"/>
            <a:ext cx="1199718" cy="96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D752079-9D2D-AEC6-2569-05279715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13" y="1834070"/>
            <a:ext cx="1194240" cy="90022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7AB7EC1-0BCF-6843-3FEA-1A95ABA00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135" y="1802054"/>
            <a:ext cx="1111670" cy="892340"/>
          </a:xfrm>
          <a:prstGeom prst="rect">
            <a:avLst/>
          </a:prstGeom>
        </p:spPr>
      </p:pic>
      <p:pic>
        <p:nvPicPr>
          <p:cNvPr id="5" name="Picture 4" descr="A white rectangular object with a black and black screen&#10;&#10;Description automatically generated">
            <a:extLst>
              <a:ext uri="{FF2B5EF4-FFF2-40B4-BE49-F238E27FC236}">
                <a16:creationId xmlns:a16="http://schemas.microsoft.com/office/drawing/2014/main" id="{ACEDA449-FD1D-B952-4DA7-130D061A2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t="4421" r="29901" b="3056"/>
          <a:stretch/>
        </p:blipFill>
        <p:spPr>
          <a:xfrm flipH="1">
            <a:off x="356577" y="2002662"/>
            <a:ext cx="584161" cy="1448704"/>
          </a:xfrm>
          <a:prstGeom prst="rect">
            <a:avLst/>
          </a:prstGeom>
        </p:spPr>
      </p:pic>
      <p:pic>
        <p:nvPicPr>
          <p:cNvPr id="6" name="Picture 5" descr="A white and black rectangular object&#10;&#10;Description automatically generated">
            <a:extLst>
              <a:ext uri="{FF2B5EF4-FFF2-40B4-BE49-F238E27FC236}">
                <a16:creationId xmlns:a16="http://schemas.microsoft.com/office/drawing/2014/main" id="{084FD6B4-F8E1-4376-1D63-C66092DECF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t="12632" r="36090" b="11767"/>
          <a:stretch/>
        </p:blipFill>
        <p:spPr>
          <a:xfrm flipH="1">
            <a:off x="4766421" y="1970557"/>
            <a:ext cx="606453" cy="1557121"/>
          </a:xfrm>
          <a:prstGeom prst="rect">
            <a:avLst/>
          </a:prstGeom>
        </p:spPr>
      </p:pic>
      <p:pic>
        <p:nvPicPr>
          <p:cNvPr id="7" name="Picture 6" descr="A white box with a black and white object&#10;&#10;Description automatically generated">
            <a:extLst>
              <a:ext uri="{FF2B5EF4-FFF2-40B4-BE49-F238E27FC236}">
                <a16:creationId xmlns:a16="http://schemas.microsoft.com/office/drawing/2014/main" id="{3694AF39-50D0-9156-A125-DA3B177D9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16768" r="33058" b="25333"/>
          <a:stretch/>
        </p:blipFill>
        <p:spPr>
          <a:xfrm flipH="1">
            <a:off x="2564879" y="2185738"/>
            <a:ext cx="648932" cy="1017311"/>
          </a:xfrm>
          <a:prstGeom prst="rect">
            <a:avLst/>
          </a:prstGeom>
        </p:spPr>
      </p:pic>
      <p:sp>
        <p:nvSpPr>
          <p:cNvPr id="8" name="Google Shape;1081;p78">
            <a:extLst>
              <a:ext uri="{FF2B5EF4-FFF2-40B4-BE49-F238E27FC236}">
                <a16:creationId xmlns:a16="http://schemas.microsoft.com/office/drawing/2014/main" id="{9A411E9D-1685-26BB-180A-2541A3A52CC6}"/>
              </a:ext>
            </a:extLst>
          </p:cNvPr>
          <p:cNvSpPr txBox="1"/>
          <p:nvPr/>
        </p:nvSpPr>
        <p:spPr>
          <a:xfrm>
            <a:off x="7172308" y="967818"/>
            <a:ext cx="1938272" cy="2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46" tIns="36146" rIns="36146" bIns="36146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Tx/>
              <a:buNone/>
              <a:tabLst/>
              <a:defRPr/>
            </a:pPr>
            <a:r>
              <a:rPr kumimoji="0" lang="pl-PL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- </a:t>
            </a: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Нов интуитивен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MMI</a:t>
            </a:r>
            <a:r>
              <a:rPr kumimoji="0" lang="pl-PL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4</a:t>
            </a: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с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5” </a:t>
            </a: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цветен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touch screen</a:t>
            </a:r>
          </a:p>
        </p:txBody>
      </p:sp>
      <p:pic>
        <p:nvPicPr>
          <p:cNvPr id="9" name="Google Shape;1082;p78" descr="Google Shape;220;p23">
            <a:extLst>
              <a:ext uri="{FF2B5EF4-FFF2-40B4-BE49-F238E27FC236}">
                <a16:creationId xmlns:a16="http://schemas.microsoft.com/office/drawing/2014/main" id="{69F6567C-F4DA-B4EF-F11D-DFCF5D858479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506" y="920681"/>
            <a:ext cx="287963" cy="28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B77F9-9EC5-0F9E-72C6-2EBE75790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566" y="1384945"/>
            <a:ext cx="1144550" cy="1064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21031-35BD-3B2C-A168-D18B00511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1610" y="2520341"/>
            <a:ext cx="1144550" cy="1057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80E49-668D-A046-4C72-23BEE97B49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4570" y="3623931"/>
            <a:ext cx="1144549" cy="1071181"/>
          </a:xfrm>
          <a:prstGeom prst="rect">
            <a:avLst/>
          </a:prstGeom>
        </p:spPr>
      </p:pic>
      <p:sp>
        <p:nvSpPr>
          <p:cNvPr id="16" name="Google Shape;1081;p78">
            <a:extLst>
              <a:ext uri="{FF2B5EF4-FFF2-40B4-BE49-F238E27FC236}">
                <a16:creationId xmlns:a16="http://schemas.microsoft.com/office/drawing/2014/main" id="{C9CE023E-2D7B-3E24-D2A2-289434D3221F}"/>
              </a:ext>
            </a:extLst>
          </p:cNvPr>
          <p:cNvSpPr txBox="1"/>
          <p:nvPr/>
        </p:nvSpPr>
        <p:spPr>
          <a:xfrm>
            <a:off x="7065632" y="2911224"/>
            <a:ext cx="877464" cy="2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46" tIns="36146" rIns="36146" bIns="36146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Tx/>
              <a:buNone/>
              <a:tabLst/>
              <a:defRPr/>
            </a:pP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Настройките</a:t>
            </a: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на </a:t>
            </a: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инсталатора</a:t>
            </a: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се </a:t>
            </a: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виждат</a:t>
            </a: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само в режим на </a:t>
            </a: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инсталатор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81;p78">
            <a:extLst>
              <a:ext uri="{FF2B5EF4-FFF2-40B4-BE49-F238E27FC236}">
                <a16:creationId xmlns:a16="http://schemas.microsoft.com/office/drawing/2014/main" id="{E688A9AC-AD85-2E42-990B-538DD87AEED4}"/>
              </a:ext>
            </a:extLst>
          </p:cNvPr>
          <p:cNvSpPr txBox="1"/>
          <p:nvPr/>
        </p:nvSpPr>
        <p:spPr>
          <a:xfrm>
            <a:off x="8052592" y="4104042"/>
            <a:ext cx="877464" cy="2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46" tIns="36146" rIns="36146" bIns="36146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Tx/>
              <a:buNone/>
              <a:tabLst/>
              <a:defRPr/>
            </a:pP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Блоково </a:t>
            </a: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базирано</a:t>
            </a: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лесно</a:t>
            </a: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планиране</a:t>
            </a: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за </a:t>
            </a:r>
            <a:r>
              <a:rPr kumimoji="0" lang="ru-RU" sz="9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охлаждане</a:t>
            </a:r>
            <a:r>
              <a:rPr kumimoji="0" lang="ru-RU" sz="9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и отопление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81;p78">
            <a:extLst>
              <a:ext uri="{FF2B5EF4-FFF2-40B4-BE49-F238E27FC236}">
                <a16:creationId xmlns:a16="http://schemas.microsoft.com/office/drawing/2014/main" id="{163228AE-1B19-A289-CB06-7C37A4597FCF}"/>
              </a:ext>
            </a:extLst>
          </p:cNvPr>
          <p:cNvSpPr txBox="1"/>
          <p:nvPr/>
        </p:nvSpPr>
        <p:spPr>
          <a:xfrm>
            <a:off x="8058064" y="1771721"/>
            <a:ext cx="877464" cy="2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46" tIns="36146" rIns="36146" bIns="36146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Tx/>
              <a:buNone/>
              <a:tabLst/>
              <a:defRPr/>
            </a:pPr>
            <a:r>
              <a:rPr kumimoji="0" lang="ru-RU" sz="8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Лесен</a:t>
            </a:r>
            <a:r>
              <a:rPr kumimoji="0" lang="ru-RU" sz="8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  <a:r>
              <a:rPr kumimoji="0" lang="ru-RU" sz="8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8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на клиента до </a:t>
            </a:r>
            <a:r>
              <a:rPr kumimoji="0" lang="ru-RU" sz="8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основните</a:t>
            </a:r>
            <a:r>
              <a:rPr kumimoji="0" lang="ru-RU" sz="8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  <a:r>
              <a:rPr kumimoji="0" lang="ru-RU" sz="80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функционалности</a:t>
            </a:r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44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4F693-F735-0C93-6F41-D08B3EC0A0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Daikin </a:t>
            </a:r>
            <a:r>
              <a:rPr lang="de-DE" dirty="0" err="1"/>
              <a:t>Altherma</a:t>
            </a:r>
            <a:r>
              <a:rPr lang="de-DE" dirty="0"/>
              <a:t> 4 H (06-08-10-12-14 kW)</a:t>
            </a:r>
            <a:endParaRPr lang="en-GB" dirty="0"/>
          </a:p>
        </p:txBody>
      </p:sp>
      <p:sp>
        <p:nvSpPr>
          <p:cNvPr id="336" name="Google Shape;1052;p78">
            <a:extLst>
              <a:ext uri="{FF2B5EF4-FFF2-40B4-BE49-F238E27FC236}">
                <a16:creationId xmlns:a16="http://schemas.microsoft.com/office/drawing/2014/main" id="{6DDBC08C-2A16-B4DB-8826-3D06C3A3AED8}"/>
              </a:ext>
            </a:extLst>
          </p:cNvPr>
          <p:cNvSpPr txBox="1"/>
          <p:nvPr/>
        </p:nvSpPr>
        <p:spPr>
          <a:xfrm>
            <a:off x="2267453" y="795282"/>
            <a:ext cx="4279195" cy="106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>
              <a:buClr>
                <a:srgbClr val="333333"/>
              </a:buClr>
              <a:buSzPts val="1100"/>
              <a:buFont typeface="Calibri"/>
              <a:buNone/>
            </a:pPr>
            <a:r>
              <a:rPr lang="en-GB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Daikin </a:t>
            </a:r>
            <a:r>
              <a:rPr lang="en-GB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Altherma</a:t>
            </a:r>
            <a:r>
              <a:rPr lang="en-GB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4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е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изключително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ефективна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високотемпературна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термопомпа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въздух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-вода,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създадена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да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покрие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нуждите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на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съществуващи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къщи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с традиционна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отоплителна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инфраструктура.</a:t>
            </a:r>
            <a:endParaRPr lang="en-GB" sz="1100" b="1" kern="0" dirty="0">
              <a:solidFill>
                <a:srgbClr val="333333"/>
              </a:solidFill>
              <a:ea typeface="Calibri"/>
              <a:cs typeface="Calibri"/>
              <a:sym typeface="Calibri"/>
            </a:endParaRPr>
          </a:p>
          <a:p>
            <a:pPr>
              <a:buClr>
                <a:srgbClr val="333333"/>
              </a:buClr>
              <a:buSzPts val="1100"/>
              <a:buFont typeface="Calibri"/>
              <a:buNone/>
            </a:pPr>
            <a:endParaRPr lang="ru-RU" sz="1100" b="1" kern="0" dirty="0">
              <a:solidFill>
                <a:srgbClr val="333333"/>
              </a:solidFill>
              <a:ea typeface="Calibri"/>
              <a:cs typeface="Calibri"/>
              <a:sym typeface="Calibri"/>
            </a:endParaRPr>
          </a:p>
          <a:p>
            <a:pPr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Създадена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за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лесен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преход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към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100" b="1" kern="0" dirty="0" err="1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по-ефективна</a:t>
            </a:r>
            <a:r>
              <a:rPr lang="ru-RU" sz="1100" b="1" kern="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, устойчива, удобна и безопасна система за отопление.</a:t>
            </a:r>
            <a:endParaRPr lang="en-GB" sz="1100" b="1" kern="0" dirty="0">
              <a:solidFill>
                <a:srgbClr val="33333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3;p78">
            <a:extLst>
              <a:ext uri="{FF2B5EF4-FFF2-40B4-BE49-F238E27FC236}">
                <a16:creationId xmlns:a16="http://schemas.microsoft.com/office/drawing/2014/main" id="{9CC86D37-BC76-E5A6-B0E3-C3997AB97A12}"/>
              </a:ext>
            </a:extLst>
          </p:cNvPr>
          <p:cNvSpPr/>
          <p:nvPr/>
        </p:nvSpPr>
        <p:spPr>
          <a:xfrm>
            <a:off x="6489981" y="915566"/>
            <a:ext cx="2507092" cy="3877377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694" tIns="45694" rIns="45694" bIns="45694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1053;p78">
            <a:extLst>
              <a:ext uri="{FF2B5EF4-FFF2-40B4-BE49-F238E27FC236}">
                <a16:creationId xmlns:a16="http://schemas.microsoft.com/office/drawing/2014/main" id="{91E4CD00-E040-BE73-CCA8-972547597CD3}"/>
              </a:ext>
            </a:extLst>
          </p:cNvPr>
          <p:cNvGrpSpPr/>
          <p:nvPr/>
        </p:nvGrpSpPr>
        <p:grpSpPr>
          <a:xfrm>
            <a:off x="6655026" y="1218217"/>
            <a:ext cx="201591" cy="202716"/>
            <a:chOff x="-1" y="0"/>
            <a:chExt cx="201616" cy="202740"/>
          </a:xfrm>
          <a:solidFill>
            <a:srgbClr val="0083C1"/>
          </a:solidFill>
        </p:grpSpPr>
        <p:sp>
          <p:nvSpPr>
            <p:cNvPr id="7" name="Google Shape;1054;p78">
              <a:extLst>
                <a:ext uri="{FF2B5EF4-FFF2-40B4-BE49-F238E27FC236}">
                  <a16:creationId xmlns:a16="http://schemas.microsoft.com/office/drawing/2014/main" id="{6213C3F8-7D8B-78C5-BAB7-138B0416708E}"/>
                </a:ext>
              </a:extLst>
            </p:cNvPr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694" tIns="45694" rIns="45694" bIns="45694" anchor="ctr" anchorCtr="0"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Tx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055;p78">
              <a:extLst>
                <a:ext uri="{FF2B5EF4-FFF2-40B4-BE49-F238E27FC236}">
                  <a16:creationId xmlns:a16="http://schemas.microsoft.com/office/drawing/2014/main" id="{77DF72B9-867D-B9F3-085E-B100B41A7C8F}"/>
                </a:ext>
              </a:extLst>
            </p:cNvPr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694" tIns="45694" rIns="45694" bIns="45694" anchor="ctr" anchorCtr="0"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Tx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1056;p78">
            <a:extLst>
              <a:ext uri="{FF2B5EF4-FFF2-40B4-BE49-F238E27FC236}">
                <a16:creationId xmlns:a16="http://schemas.microsoft.com/office/drawing/2014/main" id="{95BCB0AA-91D7-98BA-860E-F91A83F24A45}"/>
              </a:ext>
            </a:extLst>
          </p:cNvPr>
          <p:cNvSpPr txBox="1"/>
          <p:nvPr/>
        </p:nvSpPr>
        <p:spPr>
          <a:xfrm>
            <a:off x="6851429" y="1181799"/>
            <a:ext cx="1926950" cy="28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15" tIns="72315" rIns="72315" bIns="72315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Tx/>
              <a:buNone/>
              <a:tabLst/>
              <a:defRPr/>
            </a:pPr>
            <a:r>
              <a:rPr lang="bg-BG" sz="900" b="1" dirty="0">
                <a:solidFill>
                  <a:srgbClr val="BEDCF3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СЪВМЕСТИМА С ВЪТРЕШНИ ТЕЛА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BEDCF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49;p78">
            <a:extLst>
              <a:ext uri="{FF2B5EF4-FFF2-40B4-BE49-F238E27FC236}">
                <a16:creationId xmlns:a16="http://schemas.microsoft.com/office/drawing/2014/main" id="{EF906642-1B56-BD3A-E8B0-BD96AD4E483B}"/>
              </a:ext>
            </a:extLst>
          </p:cNvPr>
          <p:cNvSpPr txBox="1"/>
          <p:nvPr/>
        </p:nvSpPr>
        <p:spPr>
          <a:xfrm>
            <a:off x="7176775" y="4413370"/>
            <a:ext cx="1862459" cy="2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46" tIns="36146" rIns="36146" bIns="36146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Tx/>
              <a:buNone/>
              <a:tabLst/>
              <a:defRPr/>
            </a:pPr>
            <a:r>
              <a:rPr lang="bg-BG" sz="900" b="1" dirty="0">
                <a:solidFill>
                  <a:srgbClr val="333333"/>
                </a:solidFill>
                <a:latin typeface="Calibri Light" panose="020F0302020204030204"/>
                <a:ea typeface="Calibri"/>
                <a:cs typeface="Calibri"/>
                <a:sym typeface="Calibri"/>
              </a:rPr>
              <a:t>Концепция водно – разделен тип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066;p78">
            <a:extLst>
              <a:ext uri="{FF2B5EF4-FFF2-40B4-BE49-F238E27FC236}">
                <a16:creationId xmlns:a16="http://schemas.microsoft.com/office/drawing/2014/main" id="{639444E3-0A24-86BF-3D21-00B32EA2D62D}"/>
              </a:ext>
            </a:extLst>
          </p:cNvPr>
          <p:cNvSpPr txBox="1"/>
          <p:nvPr/>
        </p:nvSpPr>
        <p:spPr>
          <a:xfrm>
            <a:off x="6619038" y="3036761"/>
            <a:ext cx="2190016" cy="3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46" tIns="36146" rIns="36146" bIns="36146" anchor="t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- </a:t>
            </a:r>
            <a:r>
              <a:rPr lang="bg-BG" sz="900" dirty="0">
                <a:solidFill>
                  <a:srgbClr val="333333"/>
                </a:solidFill>
                <a:latin typeface="Calibri Light" panose="020F0302020204030204"/>
                <a:ea typeface="Calibri"/>
                <a:cs typeface="Calibri"/>
                <a:sym typeface="Calibri"/>
              </a:rPr>
              <a:t>Подово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, ECH2O </a:t>
            </a:r>
            <a:r>
              <a:rPr lang="bg-BG" sz="900" dirty="0">
                <a:solidFill>
                  <a:srgbClr val="333333"/>
                </a:solidFill>
                <a:latin typeface="Calibri Light" panose="020F0302020204030204"/>
                <a:ea typeface="Calibri"/>
                <a:cs typeface="Calibri"/>
                <a:sym typeface="Calibri"/>
              </a:rPr>
              <a:t>и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  <a:r>
              <a:rPr kumimoji="0" lang="bg-BG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стенно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  <a:r>
              <a:rPr lang="bg-BG" sz="900" dirty="0">
                <a:solidFill>
                  <a:srgbClr val="333333"/>
                </a:solidFill>
                <a:latin typeface="Calibri Light" panose="020F0302020204030204"/>
                <a:ea typeface="Calibri"/>
                <a:cs typeface="Calibri"/>
                <a:sym typeface="Calibri"/>
              </a:rPr>
              <a:t>вътрешни тела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- </a:t>
            </a:r>
            <a:r>
              <a:rPr lang="bg-BG" sz="900" dirty="0" err="1">
                <a:solidFill>
                  <a:srgbClr val="333333"/>
                </a:solidFill>
                <a:latin typeface="Calibri Light" panose="020F0302020204030204"/>
                <a:ea typeface="Calibri"/>
                <a:cs typeface="Calibri"/>
                <a:sym typeface="Calibri"/>
              </a:rPr>
              <a:t>Многостъпков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 BUH in 0,5 kW or 1,0 kW </a:t>
            </a:r>
            <a:r>
              <a:rPr lang="bg-BG" sz="900" dirty="0">
                <a:solidFill>
                  <a:srgbClr val="333333"/>
                </a:solidFill>
                <a:latin typeface="Calibri Light" panose="020F0302020204030204"/>
                <a:ea typeface="Calibri"/>
                <a:cs typeface="Calibri"/>
                <a:sym typeface="Calibri"/>
              </a:rPr>
              <a:t>стъпки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1078;p78">
            <a:extLst>
              <a:ext uri="{FF2B5EF4-FFF2-40B4-BE49-F238E27FC236}">
                <a16:creationId xmlns:a16="http://schemas.microsoft.com/office/drawing/2014/main" id="{ED279797-B372-9BEB-C170-9A3F88BDD90A}"/>
              </a:ext>
            </a:extLst>
          </p:cNvPr>
          <p:cNvGrpSpPr/>
          <p:nvPr/>
        </p:nvGrpSpPr>
        <p:grpSpPr>
          <a:xfrm>
            <a:off x="6424555" y="3540823"/>
            <a:ext cx="2593166" cy="753904"/>
            <a:chOff x="-1" y="-1"/>
            <a:chExt cx="2593502" cy="753999"/>
          </a:xfrm>
        </p:grpSpPr>
        <p:sp>
          <p:nvSpPr>
            <p:cNvPr id="13" name="Google Shape;1079;p78">
              <a:extLst>
                <a:ext uri="{FF2B5EF4-FFF2-40B4-BE49-F238E27FC236}">
                  <a16:creationId xmlns:a16="http://schemas.microsoft.com/office/drawing/2014/main" id="{C3D0C75E-8FA5-2051-FEB7-08F78110DE16}"/>
                </a:ext>
              </a:extLst>
            </p:cNvPr>
            <p:cNvSpPr/>
            <p:nvPr/>
          </p:nvSpPr>
          <p:spPr>
            <a:xfrm>
              <a:off x="-1" y="-1"/>
              <a:ext cx="2593502" cy="7170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4" tIns="45694" rIns="45694" bIns="45694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80;p78">
              <a:extLst>
                <a:ext uri="{FF2B5EF4-FFF2-40B4-BE49-F238E27FC236}">
                  <a16:creationId xmlns:a16="http://schemas.microsoft.com/office/drawing/2014/main" id="{6250C7E8-1875-5855-8CC7-2A2A2E9E4162}"/>
                </a:ext>
              </a:extLst>
            </p:cNvPr>
            <p:cNvSpPr/>
            <p:nvPr/>
          </p:nvSpPr>
          <p:spPr>
            <a:xfrm>
              <a:off x="64430" y="682297"/>
              <a:ext cx="2529002" cy="7170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4" tIns="45694" rIns="45694" bIns="45694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81;p78">
              <a:extLst>
                <a:ext uri="{FF2B5EF4-FFF2-40B4-BE49-F238E27FC236}">
                  <a16:creationId xmlns:a16="http://schemas.microsoft.com/office/drawing/2014/main" id="{45319D36-6245-EE41-D862-58AD14E6FFDB}"/>
                </a:ext>
              </a:extLst>
            </p:cNvPr>
            <p:cNvSpPr txBox="1"/>
            <p:nvPr/>
          </p:nvSpPr>
          <p:spPr>
            <a:xfrm>
              <a:off x="524490" y="266866"/>
              <a:ext cx="1938523" cy="237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46" tIns="36146" rIns="36146" bIns="36146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Tx/>
                <a:buNone/>
                <a:tabLst/>
                <a:defRPr/>
              </a:pPr>
              <a:r>
                <a:rPr kumimoji="0" lang="pl-P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Calibri"/>
                  <a:cs typeface="Calibri"/>
                  <a:sym typeface="Calibri"/>
                </a:rPr>
                <a:t>- </a:t>
              </a:r>
              <a:r>
                <a:rPr lang="bg-BG" sz="900" b="1" dirty="0">
                  <a:solidFill>
                    <a:srgbClr val="333333"/>
                  </a:solidFill>
                  <a:latin typeface="Calibri Light" panose="020F0302020204030204"/>
                  <a:ea typeface="Calibri"/>
                  <a:cs typeface="Calibri"/>
                  <a:sym typeface="Calibri"/>
                </a:rPr>
                <a:t>Нов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Calibri"/>
                  <a:cs typeface="Calibri"/>
                  <a:sym typeface="Calibri"/>
                </a:rPr>
                <a:t> MMI</a:t>
              </a:r>
              <a:r>
                <a:rPr kumimoji="0" lang="pl-P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Calibri"/>
                  <a:cs typeface="Calibri"/>
                  <a:sym typeface="Calibri"/>
                </a:rPr>
                <a:t>4 </a:t>
              </a:r>
              <a:r>
                <a:rPr lang="bg-BG" sz="900" b="1" dirty="0">
                  <a:solidFill>
                    <a:srgbClr val="333333"/>
                  </a:solidFill>
                  <a:latin typeface="Calibri Light" panose="020F0302020204030204"/>
                  <a:ea typeface="Calibri"/>
                  <a:cs typeface="Calibri"/>
                  <a:sym typeface="Calibri"/>
                </a:rPr>
                <a:t>с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Calibri"/>
                  <a:cs typeface="Calibri"/>
                  <a:sym typeface="Calibri"/>
                </a:rPr>
                <a:t> 5” </a:t>
              </a:r>
              <a:r>
                <a:rPr lang="bg-BG" sz="900" b="1" dirty="0">
                  <a:solidFill>
                    <a:srgbClr val="333333"/>
                  </a:solidFill>
                  <a:latin typeface="Calibri Light" panose="020F0302020204030204"/>
                  <a:ea typeface="Calibri"/>
                  <a:cs typeface="Calibri"/>
                  <a:sym typeface="Calibri"/>
                </a:rPr>
                <a:t>цветен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Calibri"/>
                  <a:cs typeface="Calibri"/>
                  <a:sym typeface="Calibri"/>
                </a:rPr>
                <a:t> touch screen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Tx/>
                <a:buNone/>
                <a:tabLst/>
                <a:defRPr/>
              </a:pPr>
              <a:r>
                <a:rPr kumimoji="0" lang="pl-P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/>
                  <a:sym typeface="Calibri"/>
                </a:rPr>
                <a:t>- 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/>
                  <a:sym typeface="Calibri"/>
                </a:rPr>
                <a:t>WLAN </a:t>
              </a:r>
              <a:r>
                <a:rPr lang="bg-BG" sz="900" b="1" dirty="0">
                  <a:solidFill>
                    <a:srgbClr val="333333"/>
                  </a:solidFill>
                  <a:latin typeface="Calibri Light" panose="020F0302020204030204"/>
                  <a:ea typeface="+mn-ea"/>
                  <a:cs typeface="Calibri"/>
                  <a:sym typeface="Calibri"/>
                </a:rPr>
                <a:t>стандартно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6" name="Google Shape;1082;p78" descr="Google Shape;220;p23">
              <a:extLst>
                <a:ext uri="{FF2B5EF4-FFF2-40B4-BE49-F238E27FC236}">
                  <a16:creationId xmlns:a16="http://schemas.microsoft.com/office/drawing/2014/main" id="{ADC5EDF2-3DBA-4216-FD49-1A86296C1648}"/>
                </a:ext>
              </a:extLst>
            </p:cNvPr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649" y="219723"/>
              <a:ext cx="288000" cy="2870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Google Shape;1083;p78" descr="Google Shape;221;p23">
            <a:extLst>
              <a:ext uri="{FF2B5EF4-FFF2-40B4-BE49-F238E27FC236}">
                <a16:creationId xmlns:a16="http://schemas.microsoft.com/office/drawing/2014/main" id="{67A01479-7512-DDF2-0075-EA9FE523920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638" y="1546583"/>
            <a:ext cx="636660" cy="1467097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18" name="Google Shape;1084;p78" descr="Google Shape;222;p23">
            <a:extLst>
              <a:ext uri="{FF2B5EF4-FFF2-40B4-BE49-F238E27FC236}">
                <a16:creationId xmlns:a16="http://schemas.microsoft.com/office/drawing/2014/main" id="{9999399F-036A-8BD9-CD06-848618DE71E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663" y="1480452"/>
            <a:ext cx="453728" cy="706178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19" name="Google Shape;1085;p78" descr="Google Shape;223;p23">
            <a:extLst>
              <a:ext uri="{FF2B5EF4-FFF2-40B4-BE49-F238E27FC236}">
                <a16:creationId xmlns:a16="http://schemas.microsoft.com/office/drawing/2014/main" id="{9A1A41BC-6DD6-5A5C-0E61-E83423C9B164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137" y="1478364"/>
            <a:ext cx="639437" cy="1533818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20" name="Picture 19" descr="A blue water drop with white text and letters&#10;&#10;Description automatically generated">
            <a:extLst>
              <a:ext uri="{FF2B5EF4-FFF2-40B4-BE49-F238E27FC236}">
                <a16:creationId xmlns:a16="http://schemas.microsoft.com/office/drawing/2014/main" id="{5FB9A82A-A60D-9E18-71E4-20DC961B1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28" y="4331376"/>
            <a:ext cx="526616" cy="399619"/>
          </a:xfrm>
          <a:prstGeom prst="rect">
            <a:avLst/>
          </a:prstGeom>
        </p:spPr>
      </p:pic>
      <p:sp>
        <p:nvSpPr>
          <p:cNvPr id="21" name="Google Shape;1055;p78">
            <a:extLst>
              <a:ext uri="{FF2B5EF4-FFF2-40B4-BE49-F238E27FC236}">
                <a16:creationId xmlns:a16="http://schemas.microsoft.com/office/drawing/2014/main" id="{45A792CB-CE4A-A947-4A68-481337885A91}"/>
              </a:ext>
            </a:extLst>
          </p:cNvPr>
          <p:cNvSpPr/>
          <p:nvPr/>
        </p:nvSpPr>
        <p:spPr>
          <a:xfrm>
            <a:off x="6701920" y="1264391"/>
            <a:ext cx="117078" cy="1177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7363"/>
                </a:moveTo>
                <a:lnTo>
                  <a:pt x="7344" y="7363"/>
                </a:lnTo>
                <a:lnTo>
                  <a:pt x="7344" y="0"/>
                </a:lnTo>
                <a:lnTo>
                  <a:pt x="14256" y="0"/>
                </a:lnTo>
                <a:lnTo>
                  <a:pt x="14256" y="7363"/>
                </a:lnTo>
                <a:lnTo>
                  <a:pt x="21600" y="7363"/>
                </a:lnTo>
                <a:lnTo>
                  <a:pt x="21600" y="14237"/>
                </a:lnTo>
                <a:lnTo>
                  <a:pt x="14256" y="14237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4237"/>
                </a:lnTo>
                <a:lnTo>
                  <a:pt x="0" y="142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694" tIns="45694" rIns="45694" bIns="45694" anchor="ctr" anchorCtr="0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83C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E0D074-74A1-A706-5C2B-987A14469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92" y="810278"/>
            <a:ext cx="1312734" cy="110926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1B4521-0478-4448-D719-D9849E15427D}"/>
              </a:ext>
            </a:extLst>
          </p:cNvPr>
          <p:cNvSpPr/>
          <p:nvPr/>
        </p:nvSpPr>
        <p:spPr>
          <a:xfrm>
            <a:off x="560051" y="1655539"/>
            <a:ext cx="492090" cy="30476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R290</a:t>
            </a: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24" name="Google Shape;1032;p78">
            <a:extLst>
              <a:ext uri="{FF2B5EF4-FFF2-40B4-BE49-F238E27FC236}">
                <a16:creationId xmlns:a16="http://schemas.microsoft.com/office/drawing/2014/main" id="{9E95FB69-FE4C-CBC9-967F-A1364C85D724}"/>
              </a:ext>
            </a:extLst>
          </p:cNvPr>
          <p:cNvSpPr/>
          <p:nvPr/>
        </p:nvSpPr>
        <p:spPr>
          <a:xfrm>
            <a:off x="272022" y="2132110"/>
            <a:ext cx="1998640" cy="2575766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694" tIns="45694" rIns="45694" bIns="45694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1037;p78">
            <a:extLst>
              <a:ext uri="{FF2B5EF4-FFF2-40B4-BE49-F238E27FC236}">
                <a16:creationId xmlns:a16="http://schemas.microsoft.com/office/drawing/2014/main" id="{E43EAD4E-D974-8BE8-1155-65B3B919C635}"/>
              </a:ext>
            </a:extLst>
          </p:cNvPr>
          <p:cNvGrpSpPr/>
          <p:nvPr/>
        </p:nvGrpSpPr>
        <p:grpSpPr>
          <a:xfrm>
            <a:off x="454951" y="2913938"/>
            <a:ext cx="1359184" cy="284366"/>
            <a:chOff x="0" y="0"/>
            <a:chExt cx="1359360" cy="284400"/>
          </a:xfrm>
        </p:grpSpPr>
        <p:sp>
          <p:nvSpPr>
            <p:cNvPr id="26" name="Google Shape;1038;p78">
              <a:extLst>
                <a:ext uri="{FF2B5EF4-FFF2-40B4-BE49-F238E27FC236}">
                  <a16:creationId xmlns:a16="http://schemas.microsoft.com/office/drawing/2014/main" id="{7BB701B7-CE1B-7587-99DE-1565A142C6A8}"/>
                </a:ext>
              </a:extLst>
            </p:cNvPr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4" tIns="45694" rIns="45694" bIns="45694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39;p78">
              <a:extLst>
                <a:ext uri="{FF2B5EF4-FFF2-40B4-BE49-F238E27FC236}">
                  <a16:creationId xmlns:a16="http://schemas.microsoft.com/office/drawing/2014/main" id="{99B248BB-0839-67B8-7926-141C4FCC536D}"/>
                </a:ext>
              </a:extLst>
            </p:cNvPr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15" tIns="72315" rIns="72315" bIns="72315" anchor="ctr" anchorCtr="0"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Tx/>
                <a:buNone/>
                <a:tabLst/>
                <a:defRPr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Мощност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6  ~ 14 kW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1041;p78">
            <a:extLst>
              <a:ext uri="{FF2B5EF4-FFF2-40B4-BE49-F238E27FC236}">
                <a16:creationId xmlns:a16="http://schemas.microsoft.com/office/drawing/2014/main" id="{6FB2E828-2AF9-C1CE-6D7C-7A98455E5283}"/>
              </a:ext>
            </a:extLst>
          </p:cNvPr>
          <p:cNvGrpSpPr/>
          <p:nvPr/>
        </p:nvGrpSpPr>
        <p:grpSpPr>
          <a:xfrm>
            <a:off x="454949" y="3201891"/>
            <a:ext cx="1612266" cy="284366"/>
            <a:chOff x="0" y="0"/>
            <a:chExt cx="1612475" cy="284400"/>
          </a:xfrm>
        </p:grpSpPr>
        <p:sp>
          <p:nvSpPr>
            <p:cNvPr id="29" name="Google Shape;1042;p78">
              <a:extLst>
                <a:ext uri="{FF2B5EF4-FFF2-40B4-BE49-F238E27FC236}">
                  <a16:creationId xmlns:a16="http://schemas.microsoft.com/office/drawing/2014/main" id="{BB30630C-7D6A-0ECE-F202-38FF3BB654CA}"/>
                </a:ext>
              </a:extLst>
            </p:cNvPr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4" tIns="45694" rIns="45694" bIns="45694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43;p78">
              <a:extLst>
                <a:ext uri="{FF2B5EF4-FFF2-40B4-BE49-F238E27FC236}">
                  <a16:creationId xmlns:a16="http://schemas.microsoft.com/office/drawing/2014/main" id="{69C3ED3A-06AB-909E-939C-C4CCDDA454CD}"/>
                </a:ext>
              </a:extLst>
            </p:cNvPr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15" tIns="72315" rIns="72315" bIns="72315" anchor="ctr" anchorCtr="0">
              <a:noAutofit/>
            </a:bodyPr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1~ 230 V or 3~ 400 V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31" name="Google Shape;1044;p78" descr="Google Shape;180;p23">
              <a:extLst>
                <a:ext uri="{FF2B5EF4-FFF2-40B4-BE49-F238E27FC236}">
                  <a16:creationId xmlns:a16="http://schemas.microsoft.com/office/drawing/2014/main" id="{3328FBC7-CD73-0EC4-BEC8-5D98336D5A67}"/>
                </a:ext>
              </a:extLst>
            </p:cNvPr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8" name="Google Shape;1046;p78" descr="Google Shape;182;p23">
            <a:extLst>
              <a:ext uri="{FF2B5EF4-FFF2-40B4-BE49-F238E27FC236}">
                <a16:creationId xmlns:a16="http://schemas.microsoft.com/office/drawing/2014/main" id="{C3723958-38D2-C37E-85F4-6F1637C16428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495" y="3698351"/>
            <a:ext cx="534066" cy="29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1086;p78">
            <a:extLst>
              <a:ext uri="{FF2B5EF4-FFF2-40B4-BE49-F238E27FC236}">
                <a16:creationId xmlns:a16="http://schemas.microsoft.com/office/drawing/2014/main" id="{DD5ECA00-4029-4F2E-1651-5088724D3918}"/>
              </a:ext>
            </a:extLst>
          </p:cNvPr>
          <p:cNvSpPr txBox="1"/>
          <p:nvPr/>
        </p:nvSpPr>
        <p:spPr>
          <a:xfrm>
            <a:off x="457028" y="2137354"/>
            <a:ext cx="1024067" cy="21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4" tIns="45694" rIns="45694" bIns="45694" anchor="t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70706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EPSK SERIES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83D46C31-0095-9C41-1E8B-CC8E8A7BEB8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57" y="2386885"/>
            <a:ext cx="246951" cy="246951"/>
          </a:xfrm>
          <a:prstGeom prst="rect">
            <a:avLst/>
          </a:prstGeom>
        </p:spPr>
      </p:pic>
      <p:sp>
        <p:nvSpPr>
          <p:cNvPr id="291" name="Rectangle 290">
            <a:extLst>
              <a:ext uri="{FF2B5EF4-FFF2-40B4-BE49-F238E27FC236}">
                <a16:creationId xmlns:a16="http://schemas.microsoft.com/office/drawing/2014/main" id="{6D470E99-EDDE-81E5-DFE9-260CE7FCE3EC}"/>
              </a:ext>
            </a:extLst>
          </p:cNvPr>
          <p:cNvSpPr/>
          <p:nvPr/>
        </p:nvSpPr>
        <p:spPr>
          <a:xfrm>
            <a:off x="574336" y="2431317"/>
            <a:ext cx="14150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800" b="0" i="0" u="none" strike="noStrike" kern="0" cap="none" spc="0" normalizeH="0" baseline="0" noProof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1122</a:t>
            </a:r>
            <a:r>
              <a:rPr kumimoji="0" lang="pl-PL" sz="800" b="0" i="0" u="none" strike="noStrike" kern="0" cap="none" spc="0" normalizeH="0" baseline="0" noProof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x W1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33</a:t>
            </a:r>
            <a:r>
              <a:rPr kumimoji="0" lang="pl-PL" sz="800" b="0" i="0" u="none" strike="noStrike" kern="0" cap="none" spc="0" normalizeH="0" baseline="0" noProof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0 x D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600</a:t>
            </a:r>
            <a:r>
              <a:rPr kumimoji="0" lang="pl-PL" sz="800" b="0" i="0" u="none" strike="noStrike" kern="0" cap="none" spc="0" normalizeH="0" baseline="0" noProof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mm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64F815C2-0ECA-AC32-272E-656D5E60FA7D}"/>
              </a:ext>
            </a:extLst>
          </p:cNvPr>
          <p:cNvSpPr txBox="1"/>
          <p:nvPr/>
        </p:nvSpPr>
        <p:spPr>
          <a:xfrm>
            <a:off x="390901" y="3909506"/>
            <a:ext cx="89095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 35°C average climate</a:t>
            </a: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B3C68E9A-5829-2A34-CCB1-62AB068EAEB5}"/>
              </a:ext>
            </a:extLst>
          </p:cNvPr>
          <p:cNvSpPr txBox="1"/>
          <p:nvPr/>
        </p:nvSpPr>
        <p:spPr>
          <a:xfrm>
            <a:off x="391531" y="4365241"/>
            <a:ext cx="89095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Domestic Hot Water</a:t>
            </a: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DB937595-1741-6DE0-768F-6D2FD62D3111}"/>
              </a:ext>
            </a:extLst>
          </p:cNvPr>
          <p:cNvSpPr/>
          <p:nvPr/>
        </p:nvSpPr>
        <p:spPr>
          <a:xfrm>
            <a:off x="217684" y="4180622"/>
            <a:ext cx="32252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Up to </a:t>
            </a: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254B945E-F643-6BAA-B63F-0409D1E72A96}"/>
              </a:ext>
            </a:extLst>
          </p:cNvPr>
          <p:cNvSpPr txBox="1"/>
          <p:nvPr/>
        </p:nvSpPr>
        <p:spPr>
          <a:xfrm>
            <a:off x="390901" y="3976515"/>
            <a:ext cx="89095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 55°C average climate</a:t>
            </a: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04" name="Picture 303" descr="A green and white sign with a plus and a black background&#10;&#10;Description automatically generated">
            <a:extLst>
              <a:ext uri="{FF2B5EF4-FFF2-40B4-BE49-F238E27FC236}">
                <a16:creationId xmlns:a16="http://schemas.microsoft.com/office/drawing/2014/main" id="{2453511E-89E8-5D73-3FAB-3D4E100B20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1" y="4085543"/>
            <a:ext cx="555562" cy="322225"/>
          </a:xfrm>
          <a:prstGeom prst="rect">
            <a:avLst/>
          </a:prstGeom>
        </p:spPr>
      </p:pic>
      <p:pic>
        <p:nvPicPr>
          <p:cNvPr id="305" name="Picture 304" descr="A green and black rectangular sign with white letters and a black border&#10;&#10;Description automatically generated">
            <a:extLst>
              <a:ext uri="{FF2B5EF4-FFF2-40B4-BE49-F238E27FC236}">
                <a16:creationId xmlns:a16="http://schemas.microsoft.com/office/drawing/2014/main" id="{6FA1C7E1-3708-665C-A786-72DCC032E6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6" y="3652098"/>
            <a:ext cx="571606" cy="314383"/>
          </a:xfrm>
          <a:prstGeom prst="rect">
            <a:avLst/>
          </a:prstGeom>
        </p:spPr>
      </p:pic>
      <p:sp>
        <p:nvSpPr>
          <p:cNvPr id="306" name="Google Shape;1057;p78">
            <a:extLst>
              <a:ext uri="{FF2B5EF4-FFF2-40B4-BE49-F238E27FC236}">
                <a16:creationId xmlns:a16="http://schemas.microsoft.com/office/drawing/2014/main" id="{671953E8-ED66-4475-D38D-1ECAED4669B4}"/>
              </a:ext>
            </a:extLst>
          </p:cNvPr>
          <p:cNvSpPr/>
          <p:nvPr/>
        </p:nvSpPr>
        <p:spPr>
          <a:xfrm>
            <a:off x="2399366" y="2127773"/>
            <a:ext cx="3939387" cy="203375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694" tIns="45694" rIns="45694" bIns="45694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1059;p78">
            <a:extLst>
              <a:ext uri="{FF2B5EF4-FFF2-40B4-BE49-F238E27FC236}">
                <a16:creationId xmlns:a16="http://schemas.microsoft.com/office/drawing/2014/main" id="{8A32AAFA-6DD2-1F5E-5DAD-108D3705493C}"/>
              </a:ext>
            </a:extLst>
          </p:cNvPr>
          <p:cNvSpPr txBox="1"/>
          <p:nvPr/>
        </p:nvSpPr>
        <p:spPr>
          <a:xfrm>
            <a:off x="4175424" y="3046831"/>
            <a:ext cx="676746" cy="20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Tx/>
              <a:buNone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Работен диапазон до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-28 °C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8" name="Google Shape;1061;p78">
            <a:extLst>
              <a:ext uri="{FF2B5EF4-FFF2-40B4-BE49-F238E27FC236}">
                <a16:creationId xmlns:a16="http://schemas.microsoft.com/office/drawing/2014/main" id="{2795E3DA-61D1-0AA7-4CB1-9D33A705713F}"/>
              </a:ext>
            </a:extLst>
          </p:cNvPr>
          <p:cNvSpPr txBox="1"/>
          <p:nvPr/>
        </p:nvSpPr>
        <p:spPr>
          <a:xfrm>
            <a:off x="3318332" y="3041315"/>
            <a:ext cx="797297" cy="16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Tx/>
              <a:buNone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Нисък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ERP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звук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" name="Google Shape;1062;p78">
            <a:extLst>
              <a:ext uri="{FF2B5EF4-FFF2-40B4-BE49-F238E27FC236}">
                <a16:creationId xmlns:a16="http://schemas.microsoft.com/office/drawing/2014/main" id="{5C5F21F7-DA8E-2EF6-6CA8-C28FF62F812C}"/>
              </a:ext>
            </a:extLst>
          </p:cNvPr>
          <p:cNvSpPr txBox="1"/>
          <p:nvPr/>
        </p:nvSpPr>
        <p:spPr>
          <a:xfrm>
            <a:off x="2425144" y="3040085"/>
            <a:ext cx="765201" cy="40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Tx/>
              <a:buNone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75 °C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-15 °C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Tx/>
              <a:buNone/>
              <a:tabLst/>
              <a:defRPr/>
            </a:pP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063;p78">
            <a:extLst>
              <a:ext uri="{FF2B5EF4-FFF2-40B4-BE49-F238E27FC236}">
                <a16:creationId xmlns:a16="http://schemas.microsoft.com/office/drawing/2014/main" id="{F8306070-D671-279A-7AB9-47622738EB30}"/>
              </a:ext>
            </a:extLst>
          </p:cNvPr>
          <p:cNvSpPr txBox="1"/>
          <p:nvPr/>
        </p:nvSpPr>
        <p:spPr>
          <a:xfrm>
            <a:off x="4152981" y="3899810"/>
            <a:ext cx="1098458" cy="30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Сигнал за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неизправност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инсталатора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Настройки на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отдалечен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инсталатор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Инструмент за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въвеждане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експлоатация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E-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1" name="Google Shape;1065;p78">
            <a:extLst>
              <a:ext uri="{FF2B5EF4-FFF2-40B4-BE49-F238E27FC236}">
                <a16:creationId xmlns:a16="http://schemas.microsoft.com/office/drawing/2014/main" id="{0830C7BD-C3DD-D43B-6E9D-E2092E6108E3}"/>
              </a:ext>
            </a:extLst>
          </p:cNvPr>
          <p:cNvSpPr txBox="1"/>
          <p:nvPr/>
        </p:nvSpPr>
        <p:spPr>
          <a:xfrm>
            <a:off x="2425144" y="3895126"/>
            <a:ext cx="666682" cy="30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Хладилен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агент R290 с GWP (потенциал за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глобално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затопляне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2" name="Google Shape;1067;p78">
            <a:extLst>
              <a:ext uri="{FF2B5EF4-FFF2-40B4-BE49-F238E27FC236}">
                <a16:creationId xmlns:a16="http://schemas.microsoft.com/office/drawing/2014/main" id="{185F68F0-C004-C1F9-3FD9-E602BCC1420D}"/>
              </a:ext>
            </a:extLst>
          </p:cNvPr>
          <p:cNvSpPr/>
          <p:nvPr/>
        </p:nvSpPr>
        <p:spPr>
          <a:xfrm>
            <a:off x="2457022" y="2578965"/>
            <a:ext cx="377951" cy="37945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694" tIns="45694" rIns="45694" bIns="45694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068;p78">
            <a:extLst>
              <a:ext uri="{FF2B5EF4-FFF2-40B4-BE49-F238E27FC236}">
                <a16:creationId xmlns:a16="http://schemas.microsoft.com/office/drawing/2014/main" id="{B9D47524-B0C0-6CD5-86D6-81D67536962A}"/>
              </a:ext>
            </a:extLst>
          </p:cNvPr>
          <p:cNvSpPr txBox="1"/>
          <p:nvPr/>
        </p:nvSpPr>
        <p:spPr>
          <a:xfrm>
            <a:off x="2475779" y="2721592"/>
            <a:ext cx="376452" cy="11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Tx/>
              <a:buNone/>
              <a:tabLst/>
              <a:defRPr/>
            </a:pPr>
            <a:r>
              <a:rPr lang="bg-BG" sz="9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 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75° 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4" name="Google Shape;1069;p78">
            <a:extLst>
              <a:ext uri="{FF2B5EF4-FFF2-40B4-BE49-F238E27FC236}">
                <a16:creationId xmlns:a16="http://schemas.microsoft.com/office/drawing/2014/main" id="{9D51F794-F3D8-C687-1715-0316F789990D}"/>
              </a:ext>
            </a:extLst>
          </p:cNvPr>
          <p:cNvSpPr/>
          <p:nvPr/>
        </p:nvSpPr>
        <p:spPr>
          <a:xfrm>
            <a:off x="3355281" y="2578965"/>
            <a:ext cx="377951" cy="37945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694" tIns="45694" rIns="45694" bIns="45694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1070;p78">
            <a:extLst>
              <a:ext uri="{FF2B5EF4-FFF2-40B4-BE49-F238E27FC236}">
                <a16:creationId xmlns:a16="http://schemas.microsoft.com/office/drawing/2014/main" id="{0B25E4BE-5FDD-DCE1-5732-2C13F566BCFB}"/>
              </a:ext>
            </a:extLst>
          </p:cNvPr>
          <p:cNvSpPr txBox="1"/>
          <p:nvPr/>
        </p:nvSpPr>
        <p:spPr>
          <a:xfrm>
            <a:off x="3331657" y="2714352"/>
            <a:ext cx="434276" cy="13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Tx/>
              <a:buNone/>
              <a:tabLst/>
              <a:defRPr/>
            </a:pPr>
            <a:r>
              <a:rPr kumimoji="0" lang="pl-PL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dba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6" name="Google Shape;1071;p78">
            <a:extLst>
              <a:ext uri="{FF2B5EF4-FFF2-40B4-BE49-F238E27FC236}">
                <a16:creationId xmlns:a16="http://schemas.microsoft.com/office/drawing/2014/main" id="{6DD8684D-E7BD-52A5-2B75-FC65ED043AFC}"/>
              </a:ext>
            </a:extLst>
          </p:cNvPr>
          <p:cNvSpPr/>
          <p:nvPr/>
        </p:nvSpPr>
        <p:spPr>
          <a:xfrm>
            <a:off x="4246480" y="2572291"/>
            <a:ext cx="377951" cy="37945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694" tIns="45694" rIns="45694" bIns="45694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1072;p78">
            <a:extLst>
              <a:ext uri="{FF2B5EF4-FFF2-40B4-BE49-F238E27FC236}">
                <a16:creationId xmlns:a16="http://schemas.microsoft.com/office/drawing/2014/main" id="{53713B30-F4DD-2271-77C9-683A215240EB}"/>
              </a:ext>
            </a:extLst>
          </p:cNvPr>
          <p:cNvSpPr txBox="1"/>
          <p:nvPr/>
        </p:nvSpPr>
        <p:spPr>
          <a:xfrm>
            <a:off x="4209736" y="2707970"/>
            <a:ext cx="380351" cy="11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-28 °C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18" name="Google Shape;1074;p78" descr="Google Shape;212;p23">
            <a:extLst>
              <a:ext uri="{FF2B5EF4-FFF2-40B4-BE49-F238E27FC236}">
                <a16:creationId xmlns:a16="http://schemas.microsoft.com/office/drawing/2014/main" id="{CB7F43D9-1AB4-1C17-541F-F40255A60298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789" y="3468527"/>
            <a:ext cx="376439" cy="37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1075;p78" descr="Google Shape;213;p23">
            <a:extLst>
              <a:ext uri="{FF2B5EF4-FFF2-40B4-BE49-F238E27FC236}">
                <a16:creationId xmlns:a16="http://schemas.microsoft.com/office/drawing/2014/main" id="{46B5DEE4-9752-282A-FC3C-24C59F8752F7}"/>
              </a:ext>
            </a:extLst>
          </p:cNvPr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627" y="3468527"/>
            <a:ext cx="376439" cy="37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1076;p78" descr="Google Shape;214;p23">
            <a:extLst>
              <a:ext uri="{FF2B5EF4-FFF2-40B4-BE49-F238E27FC236}">
                <a16:creationId xmlns:a16="http://schemas.microsoft.com/office/drawing/2014/main" id="{AD33CC8C-97ED-83E2-7995-4C3D9D1566C9}"/>
              </a:ext>
            </a:extLst>
          </p:cNvPr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859" y="3468527"/>
            <a:ext cx="380204" cy="37643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1060;p78">
            <a:extLst>
              <a:ext uri="{FF2B5EF4-FFF2-40B4-BE49-F238E27FC236}">
                <a16:creationId xmlns:a16="http://schemas.microsoft.com/office/drawing/2014/main" id="{DDB35835-480D-C072-DAD6-F1E572C108CC}"/>
              </a:ext>
            </a:extLst>
          </p:cNvPr>
          <p:cNvSpPr txBox="1"/>
          <p:nvPr/>
        </p:nvSpPr>
        <p:spPr>
          <a:xfrm>
            <a:off x="4973286" y="3043081"/>
            <a:ext cx="900275" cy="3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3333"/>
              </a:buClr>
              <a:buSzPts val="600"/>
              <a:buFont typeface="Calibri"/>
              <a:buNone/>
              <a:defRPr sz="60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kumimoji="0" lang="bg-BG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Висока мощност при студена среда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endParaRPr lang="bg-BG" dirty="0">
              <a:sym typeface="Calibri"/>
            </a:endParaRP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lang="bg-BG" dirty="0">
                <a:sym typeface="Calibri"/>
              </a:rPr>
              <a:t>До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13kW </a:t>
            </a:r>
            <a:r>
              <a:rPr lang="bg-BG" dirty="0">
                <a:sym typeface="Calibri"/>
              </a:rPr>
              <a:t>при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-7/55°C 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322" name="Google Shape;1073;p78" descr="Google Shape;211;p23">
            <a:extLst>
              <a:ext uri="{FF2B5EF4-FFF2-40B4-BE49-F238E27FC236}">
                <a16:creationId xmlns:a16="http://schemas.microsoft.com/office/drawing/2014/main" id="{B7654315-D543-FEA5-DEC4-C2A3888FDDDF}"/>
              </a:ext>
            </a:extLst>
          </p:cNvPr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802" y="2586036"/>
            <a:ext cx="379451" cy="3794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1064;p78">
            <a:extLst>
              <a:ext uri="{FF2B5EF4-FFF2-40B4-BE49-F238E27FC236}">
                <a16:creationId xmlns:a16="http://schemas.microsoft.com/office/drawing/2014/main" id="{5AB37607-F30B-7A38-805D-36FF22132A98}"/>
              </a:ext>
            </a:extLst>
          </p:cNvPr>
          <p:cNvSpPr txBox="1"/>
          <p:nvPr/>
        </p:nvSpPr>
        <p:spPr>
          <a:xfrm>
            <a:off x="3327707" y="3918218"/>
            <a:ext cx="608471" cy="28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Стилна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визия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съчетаваща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се с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околната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среда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4" name="Google Shape;1056;p78">
            <a:extLst>
              <a:ext uri="{FF2B5EF4-FFF2-40B4-BE49-F238E27FC236}">
                <a16:creationId xmlns:a16="http://schemas.microsoft.com/office/drawing/2014/main" id="{E2AE5C8D-6F61-E021-76BF-149B48D2CFC6}"/>
              </a:ext>
            </a:extLst>
          </p:cNvPr>
          <p:cNvSpPr txBox="1"/>
          <p:nvPr/>
        </p:nvSpPr>
        <p:spPr>
          <a:xfrm>
            <a:off x="2392949" y="2080428"/>
            <a:ext cx="1926950" cy="28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15" tIns="72315" rIns="72315" bIns="72315" anchor="ctr" anchorCtr="0"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Tx/>
              <a:buNone/>
              <a:tabLst/>
              <a:defRPr/>
            </a:pP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BEDCF3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ХАРАКТЕРИСТИКИ НА ПРОДУКТА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BEDCF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25" name="Picture 324" descr="A screenshot of a number test&#10;&#10;Description automatically generated">
            <a:extLst>
              <a:ext uri="{FF2B5EF4-FFF2-40B4-BE49-F238E27FC236}">
                <a16:creationId xmlns:a16="http://schemas.microsoft.com/office/drawing/2014/main" id="{FE9BF194-6C7C-84DE-BDCA-5FF43564F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67" y="4428423"/>
            <a:ext cx="1426588" cy="516681"/>
          </a:xfrm>
          <a:prstGeom prst="rect">
            <a:avLst/>
          </a:prstGeom>
        </p:spPr>
      </p:pic>
      <p:sp>
        <p:nvSpPr>
          <p:cNvPr id="326" name="Rectangle 325">
            <a:extLst>
              <a:ext uri="{FF2B5EF4-FFF2-40B4-BE49-F238E27FC236}">
                <a16:creationId xmlns:a16="http://schemas.microsoft.com/office/drawing/2014/main" id="{DECCBD47-196D-2352-AE8B-468643603542}"/>
              </a:ext>
            </a:extLst>
          </p:cNvPr>
          <p:cNvSpPr/>
          <p:nvPr/>
        </p:nvSpPr>
        <p:spPr>
          <a:xfrm>
            <a:off x="2355418" y="4382361"/>
            <a:ext cx="1715387" cy="536760"/>
          </a:xfrm>
          <a:prstGeom prst="rect">
            <a:avLst/>
          </a:prstGeom>
          <a:noFill/>
          <a:ln>
            <a:solidFill>
              <a:srgbClr val="0083C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F8C046F3-AC7E-4733-5B9C-BE74EA121375}"/>
              </a:ext>
            </a:extLst>
          </p:cNvPr>
          <p:cNvCxnSpPr/>
          <p:nvPr/>
        </p:nvCxnSpPr>
        <p:spPr>
          <a:xfrm>
            <a:off x="2067215" y="3363838"/>
            <a:ext cx="303092" cy="0"/>
          </a:xfrm>
          <a:prstGeom prst="line">
            <a:avLst/>
          </a:prstGeom>
          <a:ln w="28575">
            <a:solidFill>
              <a:srgbClr val="0083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E2AF6C-DB5A-EB15-A95A-CFE897A0218D}"/>
              </a:ext>
            </a:extLst>
          </p:cNvPr>
          <p:cNvCxnSpPr>
            <a:cxnSpLocks/>
          </p:cNvCxnSpPr>
          <p:nvPr/>
        </p:nvCxnSpPr>
        <p:spPr>
          <a:xfrm>
            <a:off x="2358401" y="3363838"/>
            <a:ext cx="1589" cy="1043930"/>
          </a:xfrm>
          <a:prstGeom prst="line">
            <a:avLst/>
          </a:prstGeom>
          <a:ln w="28575">
            <a:solidFill>
              <a:srgbClr val="0083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1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90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Отоплителни Излъчватели</a:t>
            </a:r>
            <a:endParaRPr dirty="0"/>
          </a:p>
        </p:txBody>
      </p:sp>
      <p:grpSp>
        <p:nvGrpSpPr>
          <p:cNvPr id="1625" name="Google Shape;1625;p90"/>
          <p:cNvGrpSpPr/>
          <p:nvPr/>
        </p:nvGrpSpPr>
        <p:grpSpPr>
          <a:xfrm>
            <a:off x="457175" y="1138800"/>
            <a:ext cx="4099355" cy="354000"/>
            <a:chOff x="-1" y="-1"/>
            <a:chExt cx="4124100" cy="354000"/>
          </a:xfrm>
        </p:grpSpPr>
        <p:sp>
          <p:nvSpPr>
            <p:cNvPr id="1626" name="Google Shape;1626;p90"/>
            <p:cNvSpPr/>
            <p:nvPr/>
          </p:nvSpPr>
          <p:spPr>
            <a:xfrm>
              <a:off x="-1" y="-1"/>
              <a:ext cx="4124100" cy="35400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90"/>
            <p:cNvSpPr txBox="1"/>
            <p:nvPr/>
          </p:nvSpPr>
          <p:spPr>
            <a:xfrm>
              <a:off x="-1" y="10650"/>
              <a:ext cx="4124100" cy="33270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ТЕРМОПОМПЕНИ КОНВЕКТОРИ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8" name="Google Shape;1628;p90"/>
          <p:cNvSpPr txBox="1"/>
          <p:nvPr/>
        </p:nvSpPr>
        <p:spPr>
          <a:xfrm>
            <a:off x="565600" y="1680374"/>
            <a:ext cx="3879600" cy="10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Daikin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Altherma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HPC е </a:t>
            </a:r>
            <a:r>
              <a:rPr lang="bg-BG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термопомпен</a:t>
            </a:r>
            <a:r>
              <a:rPr lang="bg-BG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конвектор,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който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въплъщава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в един продукт най-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добрите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решения за отопление и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охлаждане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Налични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3 конфигурации: стояща на пода,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скрита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монтирана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на стена</a:t>
            </a:r>
            <a:endParaRPr lang="en-US" dirty="0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9" name="Google Shape;1629;p90"/>
          <p:cNvGrpSpPr/>
          <p:nvPr/>
        </p:nvGrpSpPr>
        <p:grpSpPr>
          <a:xfrm>
            <a:off x="4746512" y="1138800"/>
            <a:ext cx="4099355" cy="354000"/>
            <a:chOff x="-1" y="-1"/>
            <a:chExt cx="4124100" cy="354000"/>
          </a:xfrm>
        </p:grpSpPr>
        <p:sp>
          <p:nvSpPr>
            <p:cNvPr id="1630" name="Google Shape;1630;p90"/>
            <p:cNvSpPr/>
            <p:nvPr/>
          </p:nvSpPr>
          <p:spPr>
            <a:xfrm>
              <a:off x="-1" y="-1"/>
              <a:ext cx="4124100" cy="35400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90"/>
            <p:cNvSpPr txBox="1"/>
            <p:nvPr/>
          </p:nvSpPr>
          <p:spPr>
            <a:xfrm>
              <a:off x="-1" y="10650"/>
              <a:ext cx="4124100" cy="33270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ПОДОВО ОТОПЛЕНИЕ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2" name="Google Shape;1632;p90"/>
          <p:cNvSpPr txBox="1"/>
          <p:nvPr/>
        </p:nvSpPr>
        <p:spPr>
          <a:xfrm>
            <a:off x="4851850" y="1680374"/>
            <a:ext cx="3924000" cy="89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Регенеративно отопление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през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зимата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охлаждане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през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лятото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Системите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подово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отопление Daikin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осигуряват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целогодишен</a:t>
            </a:r>
            <a:r>
              <a:rPr lang="ru-RU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 комфорт.</a:t>
            </a:r>
            <a:endParaRPr dirty="0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D3C5-17FB-42DA-9367-45E52587C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0"/>
          <p:cNvSpPr txBox="1">
            <a:spLocks noGrp="1"/>
          </p:cNvSpPr>
          <p:nvPr>
            <p:ph type="title"/>
          </p:nvPr>
        </p:nvSpPr>
        <p:spPr>
          <a:xfrm>
            <a:off x="457171" y="1203299"/>
            <a:ext cx="5628669" cy="8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bg-BG" dirty="0">
                <a:latin typeface="+mj-lt"/>
              </a:rPr>
              <a:t>ОТОПЛЕНИЕ</a:t>
            </a:r>
            <a:endParaRPr dirty="0">
              <a:latin typeface="+mj-lt"/>
            </a:endParaRPr>
          </a:p>
        </p:txBody>
      </p:sp>
      <p:sp>
        <p:nvSpPr>
          <p:cNvPr id="720" name="Google Shape;720;p70"/>
          <p:cNvSpPr txBox="1">
            <a:spLocks noGrp="1"/>
          </p:cNvSpPr>
          <p:nvPr>
            <p:ph type="body" idx="1"/>
          </p:nvPr>
        </p:nvSpPr>
        <p:spPr>
          <a:xfrm>
            <a:off x="457171" y="2416167"/>
            <a:ext cx="3459302" cy="16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bg-BG" dirty="0">
                <a:latin typeface="+mj-lt"/>
              </a:rPr>
              <a:t>Продукти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91"/>
          <p:cNvSpPr/>
          <p:nvPr/>
        </p:nvSpPr>
        <p:spPr>
          <a:xfrm>
            <a:off x="6524075" y="285926"/>
            <a:ext cx="2414400" cy="42438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91"/>
          <p:cNvSpPr/>
          <p:nvPr/>
        </p:nvSpPr>
        <p:spPr>
          <a:xfrm>
            <a:off x="249075" y="2181624"/>
            <a:ext cx="1979700" cy="25347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640" name="Google Shape;1640;p91"/>
          <p:cNvGrpSpPr/>
          <p:nvPr/>
        </p:nvGrpSpPr>
        <p:grpSpPr>
          <a:xfrm>
            <a:off x="457176" y="2285425"/>
            <a:ext cx="1359262" cy="202597"/>
            <a:chOff x="82825" y="23781"/>
            <a:chExt cx="1979700" cy="152100"/>
          </a:xfrm>
        </p:grpSpPr>
        <p:sp>
          <p:nvSpPr>
            <p:cNvPr id="1641" name="Google Shape;1641;p91"/>
            <p:cNvSpPr/>
            <p:nvPr/>
          </p:nvSpPr>
          <p:spPr>
            <a:xfrm>
              <a:off x="82825" y="23781"/>
              <a:ext cx="1979700" cy="152100"/>
            </a:xfrm>
            <a:prstGeom prst="roundRect">
              <a:avLst>
                <a:gd name="adj" fmla="val 16667"/>
              </a:avLst>
            </a:prstGeom>
            <a:solidFill>
              <a:srgbClr val="54C3F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91"/>
            <p:cNvSpPr txBox="1"/>
            <p:nvPr/>
          </p:nvSpPr>
          <p:spPr>
            <a:xfrm>
              <a:off x="169083" y="45872"/>
              <a:ext cx="1809600" cy="1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  <a:tabLst/>
                <a:defRPr/>
              </a:pPr>
              <a:r>
                <a:rPr lang="bg-BG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Клас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 10 / 15 / 20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643" name="Google Shape;1643;p91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Daikin </a:t>
            </a:r>
            <a:r>
              <a:rPr lang="bg-BG" b="1" dirty="0" err="1">
                <a:solidFill>
                  <a:srgbClr val="FFFFFF"/>
                </a:solidFill>
                <a:latin typeface="Calibri" panose="020F0502020204030204" pitchFamily="34" charset="0"/>
              </a:rPr>
              <a:t>Алтерма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 HPC – </a:t>
            </a:r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</a:rPr>
              <a:t>Стоящи на пода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645" name="Google Shape;1645;p91"/>
          <p:cNvSpPr/>
          <p:nvPr/>
        </p:nvSpPr>
        <p:spPr>
          <a:xfrm>
            <a:off x="172494" y="2905425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91"/>
          <p:cNvSpPr txBox="1"/>
          <p:nvPr/>
        </p:nvSpPr>
        <p:spPr>
          <a:xfrm>
            <a:off x="2452272" y="1562524"/>
            <a:ext cx="3939901" cy="95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Монтира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се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лесно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всяка среда благодарение на размера и дизайна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Идеално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съвпадение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нискотемпературни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генератори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Много нисък звук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47" name="Google Shape;1647;p91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91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ОСНОВНИ ПОЛЗИ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49" name="Google Shape;1649;p91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Перфектните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термопомпени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конвекторни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нискотемпературни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генератори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съчетаващи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стилен дизайн, минимален размер и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нисък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шум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grpSp>
        <p:nvGrpSpPr>
          <p:cNvPr id="1650" name="Google Shape;1650;p91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651" name="Google Shape;1651;p91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91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3" name="Google Shape;1653;p91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ОПТИМАЛНА СЪВМЕСТИМОСТ НА СИСТЕМАТА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54" name="Google Shape;1654;p91"/>
          <p:cNvSpPr/>
          <p:nvPr/>
        </p:nvSpPr>
        <p:spPr>
          <a:xfrm>
            <a:off x="6395022" y="2460463"/>
            <a:ext cx="25935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91"/>
          <p:cNvSpPr/>
          <p:nvPr/>
        </p:nvSpPr>
        <p:spPr>
          <a:xfrm>
            <a:off x="2443275" y="2578375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91"/>
          <p:cNvSpPr txBox="1"/>
          <p:nvPr/>
        </p:nvSpPr>
        <p:spPr>
          <a:xfrm>
            <a:off x="2452242" y="253787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ХАРАКТЕРИСТИКИ НА ПРОДУКТА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57" name="Google Shape;1657;p91"/>
          <p:cNvSpPr txBox="1"/>
          <p:nvPr/>
        </p:nvSpPr>
        <p:spPr>
          <a:xfrm>
            <a:off x="459725" y="3112900"/>
            <a:ext cx="1646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A6A6A6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FWXV20ABTV3(R)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600"/>
              <a:buFont typeface="Calibri"/>
              <a:buNone/>
              <a:tabLst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1399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1.66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91"/>
          <p:cNvSpPr txBox="1"/>
          <p:nvPr/>
        </p:nvSpPr>
        <p:spPr>
          <a:xfrm>
            <a:off x="455558" y="3675744"/>
            <a:ext cx="1646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B0F0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FWXV15ABTV3(R)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"/>
              <a:buFont typeface="Calibri"/>
              <a:buNone/>
              <a:tabLst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1199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1.29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91"/>
          <p:cNvSpPr txBox="1"/>
          <p:nvPr/>
        </p:nvSpPr>
        <p:spPr>
          <a:xfrm>
            <a:off x="434299" y="4279825"/>
            <a:ext cx="1646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B0F0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FWXV10ABTV3(R)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"/>
              <a:buFont typeface="Calibri"/>
              <a:buNone/>
              <a:tabLst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999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0.82 kW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60" name="Google Shape;1660;p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250" y="675025"/>
            <a:ext cx="1979700" cy="1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9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49" y="930500"/>
            <a:ext cx="1979700" cy="9956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62" name="Google Shape;1662;p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300" y="2961700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91"/>
          <p:cNvSpPr txBox="1"/>
          <p:nvPr/>
        </p:nvSpPr>
        <p:spPr>
          <a:xfrm>
            <a:off x="2773300" y="2975724"/>
            <a:ext cx="1499700" cy="57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Тънък размер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defRPr/>
            </a:pP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дълбочина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от само 135 мм Daikin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Алтерма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HPC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може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се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инсталира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всяко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домашно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или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жилищно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жилище.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64" name="Google Shape;1664;p9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300" y="3535675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5" name="Google Shape;1665;p91"/>
          <p:cNvSpPr txBox="1"/>
          <p:nvPr/>
        </p:nvSpPr>
        <p:spPr>
          <a:xfrm>
            <a:off x="2773299" y="3549700"/>
            <a:ext cx="1622151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DC </a:t>
            </a: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Инвертор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Благодарение на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тази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нова технология Daikin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Алтерма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HPC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има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изключително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ниска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консумация на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електроенергия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 перфектна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стабилност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функциониране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66" name="Google Shape;1666;p9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300" y="4287621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7" name="Google Shape;1667;p91"/>
          <p:cNvSpPr txBox="1"/>
          <p:nvPr/>
        </p:nvSpPr>
        <p:spPr>
          <a:xfrm>
            <a:off x="2773300" y="4252938"/>
            <a:ext cx="1499700" cy="68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Контроли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Smartouch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управлява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най-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високо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ниво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както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по отношение на дизайна,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така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 на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функциите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в широка гама от разновидности и версии.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68" name="Google Shape;1668;p9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550" y="2961700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91"/>
          <p:cNvSpPr txBox="1"/>
          <p:nvPr/>
        </p:nvSpPr>
        <p:spPr>
          <a:xfrm>
            <a:off x="4748550" y="2975725"/>
            <a:ext cx="1646400" cy="5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Перфектна комбинация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Този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термопомпен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конвектор е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естественият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излъчвател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отопление и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охлаждане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който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върви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чисто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новата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гама от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продукти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Daikin </a:t>
            </a:r>
            <a:r>
              <a:rPr kumimoji="0" lang="bg-BG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Алтерма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70" name="Google Shape;1670;p9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550" y="3688075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1" name="Google Shape;1671;p91"/>
          <p:cNvSpPr txBox="1"/>
          <p:nvPr/>
        </p:nvSpPr>
        <p:spPr>
          <a:xfrm>
            <a:off x="4748550" y="3702100"/>
            <a:ext cx="1646400" cy="7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Модулиран въздушен поток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Докато стандартните “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on off” </a:t>
            </a:r>
            <a:r>
              <a:rPr kumimoji="0" lang="bg-BG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продукти редуват глупави въздушни потоци до пълно спиране, с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Daikin </a:t>
            </a:r>
            <a:r>
              <a:rPr kumimoji="0" lang="bg-BG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Алтерма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HPC </a:t>
            </a:r>
            <a:r>
              <a:rPr kumimoji="0" lang="bg-BG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въздушният поток е в същото време ефективен и незабележим.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A6F0F-8F41-4482-9249-616511F7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Daikin heating portfolio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E9648-1624-0684-6BBC-A87296D230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883" y="2781776"/>
            <a:ext cx="2260434" cy="15658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91"/>
          <p:cNvSpPr/>
          <p:nvPr/>
        </p:nvSpPr>
        <p:spPr>
          <a:xfrm>
            <a:off x="6524075" y="285926"/>
            <a:ext cx="2414400" cy="42438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91"/>
          <p:cNvSpPr/>
          <p:nvPr/>
        </p:nvSpPr>
        <p:spPr>
          <a:xfrm>
            <a:off x="249075" y="2181624"/>
            <a:ext cx="1979700" cy="25347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640" name="Google Shape;1640;p91"/>
          <p:cNvGrpSpPr/>
          <p:nvPr/>
        </p:nvGrpSpPr>
        <p:grpSpPr>
          <a:xfrm>
            <a:off x="457176" y="2285425"/>
            <a:ext cx="1359262" cy="202597"/>
            <a:chOff x="82825" y="23781"/>
            <a:chExt cx="1979700" cy="152100"/>
          </a:xfrm>
        </p:grpSpPr>
        <p:sp>
          <p:nvSpPr>
            <p:cNvPr id="1641" name="Google Shape;1641;p91"/>
            <p:cNvSpPr/>
            <p:nvPr/>
          </p:nvSpPr>
          <p:spPr>
            <a:xfrm>
              <a:off x="82825" y="23781"/>
              <a:ext cx="1979700" cy="152100"/>
            </a:xfrm>
            <a:prstGeom prst="roundRect">
              <a:avLst>
                <a:gd name="adj" fmla="val 16667"/>
              </a:avLst>
            </a:prstGeom>
            <a:solidFill>
              <a:srgbClr val="54C3F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91"/>
            <p:cNvSpPr txBox="1"/>
            <p:nvPr/>
          </p:nvSpPr>
          <p:spPr>
            <a:xfrm>
              <a:off x="169083" y="45872"/>
              <a:ext cx="1809600" cy="1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900"/>
                <a:defRPr/>
              </a:pPr>
              <a:r>
                <a:rPr lang="bg-BG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 10 / 15 / 20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643" name="Google Shape;1643;p91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Daikin </a:t>
            </a:r>
            <a:r>
              <a:rPr lang="bg-BG" b="1" dirty="0" err="1">
                <a:latin typeface="Calibri" panose="020F0502020204030204" pitchFamily="34" charset="0"/>
              </a:rPr>
              <a:t>Алтерма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 HPC - </a:t>
            </a:r>
            <a:r>
              <a:rPr lang="bg-BG" b="1" dirty="0">
                <a:latin typeface="Calibri" panose="020F0502020204030204" pitchFamily="34" charset="0"/>
              </a:rPr>
              <a:t>Скрити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645" name="Google Shape;1645;p91"/>
          <p:cNvSpPr/>
          <p:nvPr/>
        </p:nvSpPr>
        <p:spPr>
          <a:xfrm>
            <a:off x="172494" y="2905425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91"/>
          <p:cNvSpPr txBox="1"/>
          <p:nvPr/>
        </p:nvSpPr>
        <p:spPr>
          <a:xfrm>
            <a:off x="2452272" y="1562524"/>
            <a:ext cx="3939901" cy="94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Монтира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се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лесно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всяка среда благодарение на размера и дизайна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Идеално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съвпадение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нискотемпературни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генератори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Много нисък звук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47" name="Google Shape;1647;p91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91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ОСНОВНИ ПОЛЗИ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49" name="Google Shape;1649;p91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Перфектните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термопомпени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конвекторни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нискотемпературни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генератори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съчетаващи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стилен дизайн, минимален размер и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нисък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шум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grpSp>
        <p:nvGrpSpPr>
          <p:cNvPr id="1650" name="Google Shape;1650;p91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651" name="Google Shape;1651;p91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91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3" name="Google Shape;1653;p91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ОПТИМАЛНА СЪВМЕСТИМОСТ НА СИСТЕМАТА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54" name="Google Shape;1654;p91"/>
          <p:cNvSpPr/>
          <p:nvPr/>
        </p:nvSpPr>
        <p:spPr>
          <a:xfrm>
            <a:off x="6395022" y="2460463"/>
            <a:ext cx="25935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91"/>
          <p:cNvSpPr/>
          <p:nvPr/>
        </p:nvSpPr>
        <p:spPr>
          <a:xfrm>
            <a:off x="2443275" y="2578375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91"/>
          <p:cNvSpPr txBox="1"/>
          <p:nvPr/>
        </p:nvSpPr>
        <p:spPr>
          <a:xfrm>
            <a:off x="2452242" y="253787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ХАРАКТЕРИСТИКИ НА ПРОДУКТА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660" name="Google Shape;1660;p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250" y="675025"/>
            <a:ext cx="1979700" cy="1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300" y="2961700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91"/>
          <p:cNvSpPr txBox="1"/>
          <p:nvPr/>
        </p:nvSpPr>
        <p:spPr>
          <a:xfrm>
            <a:off x="2773300" y="2975725"/>
            <a:ext cx="1499700" cy="5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Тънък размер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дълбочина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от само 135 мм Daikin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Алтерма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HPC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може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инсталира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всяко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домашно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или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жилищно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жилище.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66" name="Google Shape;1666;p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192" y="4413025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7" name="Google Shape;1667;p91"/>
          <p:cNvSpPr txBox="1"/>
          <p:nvPr/>
        </p:nvSpPr>
        <p:spPr>
          <a:xfrm>
            <a:off x="2773300" y="4409725"/>
            <a:ext cx="1499700" cy="1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Контроли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68" name="Google Shape;1668;p9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550" y="2961700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91"/>
          <p:cNvSpPr txBox="1"/>
          <p:nvPr/>
        </p:nvSpPr>
        <p:spPr>
          <a:xfrm>
            <a:off x="4748550" y="2975724"/>
            <a:ext cx="1646400" cy="58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800" b="1" i="0" u="none" strike="noStrike" kern="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Перфектна комбинация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Този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термопомпен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конвектор е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естественият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излъчвател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отопление и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охлаждане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който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върви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чисто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новата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гама от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продукти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Daikin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Алтерма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A6F0F-8F41-4482-9249-616511F7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Daikin heating portfolio</a:t>
            </a:r>
          </a:p>
        </p:txBody>
      </p:sp>
      <p:sp>
        <p:nvSpPr>
          <p:cNvPr id="40" name="Google Shape;1657;p91">
            <a:extLst>
              <a:ext uri="{FF2B5EF4-FFF2-40B4-BE49-F238E27FC236}">
                <a16:creationId xmlns:a16="http://schemas.microsoft.com/office/drawing/2014/main" id="{633C2977-874A-4BCA-9570-D2666FE6F445}"/>
              </a:ext>
            </a:extLst>
          </p:cNvPr>
          <p:cNvSpPr txBox="1"/>
          <p:nvPr/>
        </p:nvSpPr>
        <p:spPr>
          <a:xfrm>
            <a:off x="459725" y="3112900"/>
            <a:ext cx="1646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A6A6A6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FWXM20ATV3(R)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600"/>
              <a:buFont typeface="Calibri"/>
              <a:buNone/>
              <a:tabLst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1125/1372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1.66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658;p91">
            <a:extLst>
              <a:ext uri="{FF2B5EF4-FFF2-40B4-BE49-F238E27FC236}">
                <a16:creationId xmlns:a16="http://schemas.microsoft.com/office/drawing/2014/main" id="{25E40A69-DCC9-4760-85F0-3C93946D7353}"/>
              </a:ext>
            </a:extLst>
          </p:cNvPr>
          <p:cNvSpPr txBox="1"/>
          <p:nvPr/>
        </p:nvSpPr>
        <p:spPr>
          <a:xfrm>
            <a:off x="455558" y="3675744"/>
            <a:ext cx="1646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B0F0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FWXM15ATV3(R)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lang="en-US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925/1172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lang="en-US" sz="800" b="1" dirty="0">
              <a:solidFill>
                <a:srgbClr val="A6A6A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1.29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659;p91">
            <a:extLst>
              <a:ext uri="{FF2B5EF4-FFF2-40B4-BE49-F238E27FC236}">
                <a16:creationId xmlns:a16="http://schemas.microsoft.com/office/drawing/2014/main" id="{129D33F3-690B-4D09-B7A2-A0D9F2DD7A75}"/>
              </a:ext>
            </a:extLst>
          </p:cNvPr>
          <p:cNvSpPr txBox="1"/>
          <p:nvPr/>
        </p:nvSpPr>
        <p:spPr>
          <a:xfrm>
            <a:off x="434299" y="4279825"/>
            <a:ext cx="1646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B0F0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FWXM10ATV3(R)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lang="en-US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725/972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lang="en-US" sz="800" b="1" dirty="0">
              <a:solidFill>
                <a:srgbClr val="A6A6A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0.82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6A480-9AE4-4167-A535-F7C1030E34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71" y="866962"/>
            <a:ext cx="1690028" cy="11272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97CB30-FBDA-4EED-B440-9056A086DEEA}"/>
              </a:ext>
            </a:extLst>
          </p:cNvPr>
          <p:cNvSpPr/>
          <p:nvPr/>
        </p:nvSpPr>
        <p:spPr>
          <a:xfrm>
            <a:off x="2760592" y="3604806"/>
            <a:ext cx="29714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Може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да се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позиционира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хоризонтално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или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вертикално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. За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хоризонтален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монтаж на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таван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се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предлагат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3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различни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възможности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››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Хоризонтален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покриващ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панел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и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вертикална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решетка за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изход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на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въздух</a:t>
            </a:r>
            <a:endParaRPr lang="ru-RU" sz="7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››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Хоризонтална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всмукателна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решетка и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вертикална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решетка за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изход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на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въздух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›</a:t>
            </a:r>
          </a:p>
          <a:p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›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Хоризонтални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входни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и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външни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решетки за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изход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на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въздух</a:t>
            </a:r>
            <a:endParaRPr lang="en-US" sz="70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97B32-2147-42E9-A230-5B4BC17095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69" y="3614244"/>
            <a:ext cx="392151" cy="42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F0A43-AE8D-E5E1-93BB-C2D053DF4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190" y="2664818"/>
            <a:ext cx="2164170" cy="1761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F6EDF8-2652-BD99-A386-C204B894A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0689" y="4630499"/>
            <a:ext cx="751672" cy="4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91"/>
          <p:cNvSpPr/>
          <p:nvPr/>
        </p:nvSpPr>
        <p:spPr>
          <a:xfrm>
            <a:off x="6524075" y="285926"/>
            <a:ext cx="2414400" cy="42438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91"/>
          <p:cNvSpPr/>
          <p:nvPr/>
        </p:nvSpPr>
        <p:spPr>
          <a:xfrm>
            <a:off x="249075" y="2181624"/>
            <a:ext cx="1979700" cy="253470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640" name="Google Shape;1640;p91"/>
          <p:cNvGrpSpPr/>
          <p:nvPr/>
        </p:nvGrpSpPr>
        <p:grpSpPr>
          <a:xfrm>
            <a:off x="457176" y="2285425"/>
            <a:ext cx="1359262" cy="202597"/>
            <a:chOff x="82825" y="23781"/>
            <a:chExt cx="1979700" cy="152100"/>
          </a:xfrm>
        </p:grpSpPr>
        <p:sp>
          <p:nvSpPr>
            <p:cNvPr id="1641" name="Google Shape;1641;p91"/>
            <p:cNvSpPr/>
            <p:nvPr/>
          </p:nvSpPr>
          <p:spPr>
            <a:xfrm>
              <a:off x="82825" y="23781"/>
              <a:ext cx="1979700" cy="152100"/>
            </a:xfrm>
            <a:prstGeom prst="roundRect">
              <a:avLst>
                <a:gd name="adj" fmla="val 16667"/>
              </a:avLst>
            </a:prstGeom>
            <a:solidFill>
              <a:srgbClr val="54C3F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91"/>
            <p:cNvSpPr txBox="1"/>
            <p:nvPr/>
          </p:nvSpPr>
          <p:spPr>
            <a:xfrm>
              <a:off x="169083" y="45872"/>
              <a:ext cx="1809600" cy="1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900"/>
                <a:defRPr/>
              </a:pPr>
              <a:r>
                <a:rPr lang="bg-BG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 10 / 15 / 20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643" name="Google Shape;1643;p91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Daikin </a:t>
            </a:r>
            <a:r>
              <a:rPr lang="bg-BG" b="1" dirty="0" err="1">
                <a:latin typeface="Calibri" panose="020F0502020204030204" pitchFamily="34" charset="0"/>
              </a:rPr>
              <a:t>Алтерам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 HPC – </a:t>
            </a:r>
            <a:r>
              <a:rPr lang="bg-BG" b="1" dirty="0">
                <a:latin typeface="Calibri" panose="020F0502020204030204" pitchFamily="34" charset="0"/>
              </a:rPr>
              <a:t>Стенен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645" name="Google Shape;1645;p91"/>
          <p:cNvSpPr/>
          <p:nvPr/>
        </p:nvSpPr>
        <p:spPr>
          <a:xfrm>
            <a:off x="172494" y="2905425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91"/>
          <p:cNvSpPr txBox="1"/>
          <p:nvPr/>
        </p:nvSpPr>
        <p:spPr>
          <a:xfrm>
            <a:off x="2452272" y="1562524"/>
            <a:ext cx="3939901" cy="94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Монтира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се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лесно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всяка среда благодарение на размера и дизайна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Идеално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съвпадение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нискотемпературни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генератори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Много нисък звук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47" name="Google Shape;1647;p91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91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ОСНОВНИ ПОЛЗИ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49" name="Google Shape;1649;p91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Перфектните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термопомпени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конвекторни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нискотемпературни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генератори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съчетаващи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стилен дизайн, минимален размер и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нисък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шум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grpSp>
        <p:nvGrpSpPr>
          <p:cNvPr id="1650" name="Google Shape;1650;p91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651" name="Google Shape;1651;p91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91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3" name="Google Shape;1653;p91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ОПТИМАЛНА СЪВМЕСТИМОСТ НА СИСТЕМАТА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54" name="Google Shape;1654;p91"/>
          <p:cNvSpPr/>
          <p:nvPr/>
        </p:nvSpPr>
        <p:spPr>
          <a:xfrm>
            <a:off x="6395022" y="2460463"/>
            <a:ext cx="25935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91"/>
          <p:cNvSpPr/>
          <p:nvPr/>
        </p:nvSpPr>
        <p:spPr>
          <a:xfrm>
            <a:off x="2443275" y="2578375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91"/>
          <p:cNvSpPr txBox="1"/>
          <p:nvPr/>
        </p:nvSpPr>
        <p:spPr>
          <a:xfrm>
            <a:off x="2452242" y="253787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ХАРАКТЕРИСТИКИ НА ПРОДУКТА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660" name="Google Shape;1660;p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250" y="675025"/>
            <a:ext cx="1979700" cy="1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300" y="2961700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91"/>
          <p:cNvSpPr txBox="1"/>
          <p:nvPr/>
        </p:nvSpPr>
        <p:spPr>
          <a:xfrm>
            <a:off x="2773300" y="2975725"/>
            <a:ext cx="1499700" cy="81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Тънък размер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Daikin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Алтерма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HPC е компактно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тяло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изработено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от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дизайнерски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метален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корпус,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включващ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всички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вентили.Неговото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приложение за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окачване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на стена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спестява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място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на пода за мебели и декорация.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endParaRPr sz="700" dirty="0">
              <a:solidFill>
                <a:srgbClr val="333333"/>
              </a:solidFill>
              <a:latin typeface="Calibri" panose="020F0502020204030204" pitchFamily="34" charset="0"/>
              <a:sym typeface="Calibri"/>
            </a:endParaRPr>
          </a:p>
        </p:txBody>
      </p:sp>
      <p:pic>
        <p:nvPicPr>
          <p:cNvPr id="1666" name="Google Shape;1666;p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8008" y="3808299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7" name="Google Shape;1667;p91"/>
          <p:cNvSpPr txBox="1"/>
          <p:nvPr/>
        </p:nvSpPr>
        <p:spPr>
          <a:xfrm>
            <a:off x="2771008" y="3822324"/>
            <a:ext cx="14997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Контроли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defRPr/>
            </a:pPr>
            <a:r>
              <a:rPr lang="bg-BG" sz="700" dirty="0">
                <a:solidFill>
                  <a:srgbClr val="333333"/>
                </a:solidFill>
                <a:latin typeface="Calibri" panose="020F0502020204030204" pitchFamily="34" charset="0"/>
              </a:rPr>
              <a:t>Избор на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</a:rPr>
              <a:t>: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Напълно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модулиращ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контролер,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позволяващ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дистанционно управление на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тялото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endParaRPr lang="en-US" sz="7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marL="171450" lvl="0" indent="-171450">
              <a:buFontTx/>
              <a:buChar char="-"/>
              <a:defRPr/>
            </a:pP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Инфрачервено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дистанционно управление и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вграден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сензорен</a:t>
            </a:r>
            <a:r>
              <a:rPr lang="ru-RU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ru-RU" sz="700" dirty="0" err="1">
                <a:solidFill>
                  <a:srgbClr val="333333"/>
                </a:solidFill>
                <a:latin typeface="Calibri" panose="020F0502020204030204" pitchFamily="34" charset="0"/>
              </a:rPr>
              <a:t>панел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endParaRPr sz="700" dirty="0">
              <a:solidFill>
                <a:srgbClr val="333333"/>
              </a:solidFill>
              <a:latin typeface="Calibri" panose="020F0502020204030204" pitchFamily="34" charset="0"/>
              <a:sym typeface="Calibri"/>
            </a:endParaRPr>
          </a:p>
        </p:txBody>
      </p:sp>
      <p:pic>
        <p:nvPicPr>
          <p:cNvPr id="1668" name="Google Shape;1668;p9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550" y="2961700"/>
            <a:ext cx="302400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91"/>
          <p:cNvSpPr txBox="1"/>
          <p:nvPr/>
        </p:nvSpPr>
        <p:spPr>
          <a:xfrm>
            <a:off x="4748550" y="2975725"/>
            <a:ext cx="1646400" cy="60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Перфектна комбинация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Този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термопомпен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конвектор е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естественият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излъчвател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отопление и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охлаждане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който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върви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чисто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новата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гама от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продукти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Daikin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Алтерма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A6F0F-8F41-4482-9249-616511F7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Daikin heating portfolio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9" name="Google Shape;1657;p91">
            <a:extLst>
              <a:ext uri="{FF2B5EF4-FFF2-40B4-BE49-F238E27FC236}">
                <a16:creationId xmlns:a16="http://schemas.microsoft.com/office/drawing/2014/main" id="{9DF5A9EE-1AFB-455C-AD48-0CFE8BB44F89}"/>
              </a:ext>
            </a:extLst>
          </p:cNvPr>
          <p:cNvSpPr txBox="1"/>
          <p:nvPr/>
        </p:nvSpPr>
        <p:spPr>
          <a:xfrm>
            <a:off x="459725" y="3112900"/>
            <a:ext cx="1646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A6A6A6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FWXT20ATV3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600"/>
              <a:buFont typeface="Calibri"/>
              <a:buNone/>
              <a:tabLst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1302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1.08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658;p91">
            <a:extLst>
              <a:ext uri="{FF2B5EF4-FFF2-40B4-BE49-F238E27FC236}">
                <a16:creationId xmlns:a16="http://schemas.microsoft.com/office/drawing/2014/main" id="{68655B02-4876-4FF6-A7AE-6C0A9450B081}"/>
              </a:ext>
            </a:extLst>
          </p:cNvPr>
          <p:cNvSpPr txBox="1"/>
          <p:nvPr/>
        </p:nvSpPr>
        <p:spPr>
          <a:xfrm>
            <a:off x="455558" y="3675744"/>
            <a:ext cx="1646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B0F0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FWXT15ATV3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1102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0.69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659;p91">
            <a:extLst>
              <a:ext uri="{FF2B5EF4-FFF2-40B4-BE49-F238E27FC236}">
                <a16:creationId xmlns:a16="http://schemas.microsoft.com/office/drawing/2014/main" id="{B2B39569-E1E4-4296-8DD9-6BAE4D2780B8}"/>
              </a:ext>
            </a:extLst>
          </p:cNvPr>
          <p:cNvSpPr txBox="1"/>
          <p:nvPr/>
        </p:nvSpPr>
        <p:spPr>
          <a:xfrm>
            <a:off x="434299" y="4279825"/>
            <a:ext cx="1646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B0F0"/>
              </a:buClr>
              <a:buSzPts val="600"/>
              <a:defRPr/>
            </a:pPr>
            <a:r>
              <a:rPr lang="en-US" sz="9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FWXT10ATV3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Дължина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902 </a:t>
            </a:r>
            <a:r>
              <a:rPr lang="bg-BG" sz="800" b="1" dirty="0">
                <a:solidFill>
                  <a:srgbClr val="A6A6A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мм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bg-BG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 мощност при</a:t>
            </a: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35/30°C</a:t>
            </a:r>
          </a:p>
          <a:p>
            <a:pPr lvl="0">
              <a:buClr>
                <a:srgbClr val="00B0F0"/>
              </a:buClr>
              <a:buSzPts val="600"/>
              <a:defRPr/>
            </a:pPr>
            <a:r>
              <a:rPr lang="en-US" sz="800" b="1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0.48 kW</a:t>
            </a:r>
            <a:endParaRPr lang="en-US" sz="800" dirty="0">
              <a:solidFill>
                <a:srgbClr val="0097E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315E6-6B6C-4CB8-9F7B-3CD2AACA5B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27" y="908633"/>
            <a:ext cx="2184713" cy="927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2EBB9-08B1-41FE-BC9D-90F3DD974C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165" y="3797571"/>
            <a:ext cx="2111402" cy="835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8DF081-7154-EEA1-B37D-D77A67E03A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5850" y="2961700"/>
            <a:ext cx="2383740" cy="11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6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92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2" cy="8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</a:pPr>
            <a:r>
              <a:rPr lang="bg-BG" dirty="0"/>
              <a:t>Контрол</a:t>
            </a:r>
            <a:endParaRPr dirty="0"/>
          </a:p>
        </p:txBody>
      </p:sp>
      <p:grpSp>
        <p:nvGrpSpPr>
          <p:cNvPr id="1678" name="Google Shape;1678;p92"/>
          <p:cNvGrpSpPr/>
          <p:nvPr/>
        </p:nvGrpSpPr>
        <p:grpSpPr>
          <a:xfrm>
            <a:off x="116157" y="1191651"/>
            <a:ext cx="2292252" cy="338554"/>
            <a:chOff x="0" y="0"/>
            <a:chExt cx="2202995" cy="338554"/>
          </a:xfrm>
        </p:grpSpPr>
        <p:sp>
          <p:nvSpPr>
            <p:cNvPr id="1679" name="Google Shape;1679;p92"/>
            <p:cNvSpPr/>
            <p:nvPr/>
          </p:nvSpPr>
          <p:spPr>
            <a:xfrm>
              <a:off x="0" y="0"/>
              <a:ext cx="2202995" cy="338554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92"/>
            <p:cNvSpPr txBox="1"/>
            <p:nvPr/>
          </p:nvSpPr>
          <p:spPr>
            <a:xfrm>
              <a:off x="0" y="2927"/>
              <a:ext cx="2202995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bg-BG" sz="16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ЖИЧЕН</a:t>
              </a:r>
              <a:endParaRPr dirty="0"/>
            </a:p>
          </p:txBody>
        </p:sp>
      </p:grpSp>
      <p:grpSp>
        <p:nvGrpSpPr>
          <p:cNvPr id="1684" name="Google Shape;1684;p92"/>
          <p:cNvGrpSpPr/>
          <p:nvPr/>
        </p:nvGrpSpPr>
        <p:grpSpPr>
          <a:xfrm>
            <a:off x="4995868" y="1185798"/>
            <a:ext cx="2126778" cy="338554"/>
            <a:chOff x="-1" y="0"/>
            <a:chExt cx="2393132" cy="338554"/>
          </a:xfrm>
        </p:grpSpPr>
        <p:sp>
          <p:nvSpPr>
            <p:cNvPr id="1685" name="Google Shape;1685;p92"/>
            <p:cNvSpPr/>
            <p:nvPr/>
          </p:nvSpPr>
          <p:spPr>
            <a:xfrm>
              <a:off x="-1" y="0"/>
              <a:ext cx="2393132" cy="338554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92"/>
            <p:cNvSpPr txBox="1"/>
            <p:nvPr/>
          </p:nvSpPr>
          <p:spPr>
            <a:xfrm>
              <a:off x="-1" y="2927"/>
              <a:ext cx="2393132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bg-BG" sz="16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МАДОКА</a:t>
              </a:r>
              <a:endParaRPr dirty="0"/>
            </a:p>
          </p:txBody>
        </p:sp>
      </p:grpSp>
      <p:sp>
        <p:nvSpPr>
          <p:cNvPr id="1687" name="Google Shape;1687;p92"/>
          <p:cNvSpPr txBox="1"/>
          <p:nvPr/>
        </p:nvSpPr>
        <p:spPr>
          <a:xfrm>
            <a:off x="92009" y="1620451"/>
            <a:ext cx="2583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ru-RU" sz="120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Стаен</a:t>
            </a:r>
            <a:r>
              <a:rPr lang="ru-RU" sz="120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контролер </a:t>
            </a:r>
            <a:r>
              <a:rPr lang="ru-RU" sz="120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цифров</a:t>
            </a:r>
            <a:r>
              <a:rPr lang="ru-RU" sz="120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или аналогов</a:t>
            </a:r>
            <a:endParaRPr lang="en-US" sz="120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Базова станция</a:t>
            </a:r>
            <a:endParaRPr lang="en-US"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Задвижка</a:t>
            </a:r>
            <a:endParaRPr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587E9-5CC1-4D65-ADE9-73584A2A8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</a:p>
        </p:txBody>
      </p:sp>
      <p:grpSp>
        <p:nvGrpSpPr>
          <p:cNvPr id="14" name="Google Shape;1684;p92">
            <a:extLst>
              <a:ext uri="{FF2B5EF4-FFF2-40B4-BE49-F238E27FC236}">
                <a16:creationId xmlns:a16="http://schemas.microsoft.com/office/drawing/2014/main" id="{4700C444-6991-4BF5-9658-0D038B9E57FA}"/>
              </a:ext>
            </a:extLst>
          </p:cNvPr>
          <p:cNvGrpSpPr/>
          <p:nvPr/>
        </p:nvGrpSpPr>
        <p:grpSpPr>
          <a:xfrm>
            <a:off x="7171899" y="1185798"/>
            <a:ext cx="1972101" cy="338554"/>
            <a:chOff x="-1" y="0"/>
            <a:chExt cx="2393132" cy="338554"/>
          </a:xfrm>
        </p:grpSpPr>
        <p:sp>
          <p:nvSpPr>
            <p:cNvPr id="15" name="Google Shape;1685;p92">
              <a:extLst>
                <a:ext uri="{FF2B5EF4-FFF2-40B4-BE49-F238E27FC236}">
                  <a16:creationId xmlns:a16="http://schemas.microsoft.com/office/drawing/2014/main" id="{59F1EFBC-B37B-4D2F-B228-EC537066B197}"/>
                </a:ext>
              </a:extLst>
            </p:cNvPr>
            <p:cNvSpPr/>
            <p:nvPr/>
          </p:nvSpPr>
          <p:spPr>
            <a:xfrm>
              <a:off x="-1" y="0"/>
              <a:ext cx="2393132" cy="338554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86;p92">
              <a:extLst>
                <a:ext uri="{FF2B5EF4-FFF2-40B4-BE49-F238E27FC236}">
                  <a16:creationId xmlns:a16="http://schemas.microsoft.com/office/drawing/2014/main" id="{43704144-AF86-478E-9E20-A17025EE4F91}"/>
                </a:ext>
              </a:extLst>
            </p:cNvPr>
            <p:cNvSpPr txBox="1"/>
            <p:nvPr/>
          </p:nvSpPr>
          <p:spPr>
            <a:xfrm>
              <a:off x="-1" y="2927"/>
              <a:ext cx="2393132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</p:grpSp>
      <p:sp>
        <p:nvSpPr>
          <p:cNvPr id="18" name="Google Shape;1687;p92">
            <a:extLst>
              <a:ext uri="{FF2B5EF4-FFF2-40B4-BE49-F238E27FC236}">
                <a16:creationId xmlns:a16="http://schemas.microsoft.com/office/drawing/2014/main" id="{8FB87354-9A1F-4C1C-ADCA-C3E736E45BFB}"/>
              </a:ext>
            </a:extLst>
          </p:cNvPr>
          <p:cNvSpPr txBox="1"/>
          <p:nvPr/>
        </p:nvSpPr>
        <p:spPr>
          <a:xfrm>
            <a:off x="4995868" y="1614176"/>
            <a:ext cx="2583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Жичен стаен контролер</a:t>
            </a:r>
            <a:endParaRPr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678;p92">
            <a:extLst>
              <a:ext uri="{FF2B5EF4-FFF2-40B4-BE49-F238E27FC236}">
                <a16:creationId xmlns:a16="http://schemas.microsoft.com/office/drawing/2014/main" id="{7416D793-CE1B-0313-8C35-36F3668022A1}"/>
              </a:ext>
            </a:extLst>
          </p:cNvPr>
          <p:cNvGrpSpPr/>
          <p:nvPr/>
        </p:nvGrpSpPr>
        <p:grpSpPr>
          <a:xfrm>
            <a:off x="2658505" y="1191651"/>
            <a:ext cx="2126778" cy="338554"/>
            <a:chOff x="0" y="0"/>
            <a:chExt cx="2202995" cy="338554"/>
          </a:xfrm>
        </p:grpSpPr>
        <p:sp>
          <p:nvSpPr>
            <p:cNvPr id="4" name="Google Shape;1679;p92">
              <a:extLst>
                <a:ext uri="{FF2B5EF4-FFF2-40B4-BE49-F238E27FC236}">
                  <a16:creationId xmlns:a16="http://schemas.microsoft.com/office/drawing/2014/main" id="{2C8EF693-6626-A733-37F9-77649B31E302}"/>
                </a:ext>
              </a:extLst>
            </p:cNvPr>
            <p:cNvSpPr/>
            <p:nvPr/>
          </p:nvSpPr>
          <p:spPr>
            <a:xfrm>
              <a:off x="0" y="0"/>
              <a:ext cx="2202995" cy="338554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680;p92">
              <a:extLst>
                <a:ext uri="{FF2B5EF4-FFF2-40B4-BE49-F238E27FC236}">
                  <a16:creationId xmlns:a16="http://schemas.microsoft.com/office/drawing/2014/main" id="{7EC86486-866F-8AFA-1958-0B122371CFE8}"/>
                </a:ext>
              </a:extLst>
            </p:cNvPr>
            <p:cNvSpPr txBox="1"/>
            <p:nvPr/>
          </p:nvSpPr>
          <p:spPr>
            <a:xfrm>
              <a:off x="0" y="2927"/>
              <a:ext cx="2202995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bg-BG" sz="16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БЕЗЖИЧЕН</a:t>
              </a:r>
              <a:endParaRPr dirty="0"/>
            </a:p>
          </p:txBody>
        </p:sp>
      </p:grpSp>
      <p:sp>
        <p:nvSpPr>
          <p:cNvPr id="6" name="Google Shape;1687;p92">
            <a:extLst>
              <a:ext uri="{FF2B5EF4-FFF2-40B4-BE49-F238E27FC236}">
                <a16:creationId xmlns:a16="http://schemas.microsoft.com/office/drawing/2014/main" id="{B76F30BB-9104-DF24-6930-2C790B53FAE1}"/>
              </a:ext>
            </a:extLst>
          </p:cNvPr>
          <p:cNvSpPr txBox="1"/>
          <p:nvPr/>
        </p:nvSpPr>
        <p:spPr>
          <a:xfrm>
            <a:off x="2607782" y="1623378"/>
            <a:ext cx="2583900" cy="247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Стаен контролер</a:t>
            </a:r>
            <a:endParaRPr lang="en-US" sz="120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Базова станция</a:t>
            </a:r>
            <a:endParaRPr lang="en-US"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Задвижка</a:t>
            </a:r>
            <a:endParaRPr lang="en-US"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Сензор за врата/прозорец</a:t>
            </a:r>
            <a:endParaRPr lang="en-US"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Сензор за стая </a:t>
            </a:r>
            <a:endParaRPr lang="en-US"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Точка за достъп </a:t>
            </a:r>
            <a:endParaRPr lang="en-US"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Мулти</a:t>
            </a:r>
            <a:r>
              <a:rPr lang="en-US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I/O </a:t>
            </a:r>
            <a:r>
              <a:rPr lang="bg-BG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кутия</a:t>
            </a:r>
            <a:endParaRPr lang="en-US" sz="1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Char char="•"/>
            </a:pPr>
            <a:r>
              <a:rPr lang="en-US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TRV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93"/>
          <p:cNvSpPr/>
          <p:nvPr/>
        </p:nvSpPr>
        <p:spPr>
          <a:xfrm>
            <a:off x="287025" y="285925"/>
            <a:ext cx="8609100" cy="389100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93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>
                <a:solidFill>
                  <a:srgbClr val="FFFFFF"/>
                </a:solidFill>
              </a:rPr>
              <a:t>Жичен Контрол</a:t>
            </a:r>
            <a:endParaRPr dirty="0"/>
          </a:p>
        </p:txBody>
      </p:sp>
      <p:sp>
        <p:nvSpPr>
          <p:cNvPr id="1705" name="Google Shape;1705;p93"/>
          <p:cNvSpPr/>
          <p:nvPr/>
        </p:nvSpPr>
        <p:spPr>
          <a:xfrm>
            <a:off x="2341534" y="1734811"/>
            <a:ext cx="6578946" cy="203386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93"/>
          <p:cNvSpPr txBox="1"/>
          <p:nvPr/>
        </p:nvSpPr>
        <p:spPr>
          <a:xfrm>
            <a:off x="2350503" y="1694297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Аналогов Стаен </a:t>
            </a:r>
            <a:r>
              <a:rPr lang="bg-BG" sz="900" b="1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онтролер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Analogue Room Controller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1707" name="Google Shape;1707;p93"/>
          <p:cNvSpPr/>
          <p:nvPr/>
        </p:nvSpPr>
        <p:spPr>
          <a:xfrm>
            <a:off x="2365998" y="2925496"/>
            <a:ext cx="6554481" cy="207012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93"/>
          <p:cNvSpPr txBox="1"/>
          <p:nvPr/>
        </p:nvSpPr>
        <p:spPr>
          <a:xfrm>
            <a:off x="2374967" y="288499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i="0" u="none" strike="noStrike" cap="none" dirty="0" err="1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Задвижка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Valve actuator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09" name="Google Shape;1709;p93" descr="Picture 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344" y="3154628"/>
            <a:ext cx="454249" cy="61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93"/>
          <p:cNvSpPr/>
          <p:nvPr/>
        </p:nvSpPr>
        <p:spPr>
          <a:xfrm>
            <a:off x="2341534" y="3970652"/>
            <a:ext cx="6554480" cy="207012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93"/>
          <p:cNvSpPr/>
          <p:nvPr/>
        </p:nvSpPr>
        <p:spPr>
          <a:xfrm>
            <a:off x="2332565" y="790688"/>
            <a:ext cx="6587915" cy="203386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93"/>
          <p:cNvSpPr txBox="1"/>
          <p:nvPr/>
        </p:nvSpPr>
        <p:spPr>
          <a:xfrm>
            <a:off x="2341535" y="750173"/>
            <a:ext cx="3105900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Дигитален Стаен </a:t>
            </a:r>
            <a:r>
              <a:rPr lang="bg-BG" sz="900" b="1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онтролер (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Digital Room controller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713" name="Google Shape;1713;p93"/>
          <p:cNvSpPr txBox="1"/>
          <p:nvPr/>
        </p:nvSpPr>
        <p:spPr>
          <a:xfrm>
            <a:off x="2350504" y="3926540"/>
            <a:ext cx="3105900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Базова Станция (</a:t>
            </a:r>
            <a:r>
              <a:rPr lang="en-US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Base Station</a:t>
            </a:r>
            <a:r>
              <a:rPr lang="bg-BG" sz="900" b="1" i="0" u="none" strike="noStrike" cap="none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1714" name="Google Shape;1714;p93"/>
          <p:cNvSpPr txBox="1"/>
          <p:nvPr/>
        </p:nvSpPr>
        <p:spPr>
          <a:xfrm>
            <a:off x="2324950" y="1005074"/>
            <a:ext cx="6587915" cy="51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Натиснете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въртящия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се бутон за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активиране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менюта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или функции.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Завъртането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сменя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между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менюта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функции,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натискането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ги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отваря.Направете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вашите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настройки и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потвърдете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натискане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не се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извърши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никаква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операция,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дисплеят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връща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първоначалното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си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състояние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след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приблизително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30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секунди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715" name="Google Shape;1715;p93"/>
          <p:cNvSpPr txBox="1"/>
          <p:nvPr/>
        </p:nvSpPr>
        <p:spPr>
          <a:xfrm>
            <a:off x="2324950" y="2007709"/>
            <a:ext cx="6415195" cy="76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Завъртането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променя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целевата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температура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Калибриране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зададената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стойност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Отстранете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въртящия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задайте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корекция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целевата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стойност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възможно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подравняване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между -2K ... +2K.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избор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Ограничаващ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температурен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диапазон: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Поставете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настройте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ограничителите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минимална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максимална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температура.</a:t>
            </a:r>
            <a:endParaRPr dirty="0"/>
          </a:p>
        </p:txBody>
      </p:sp>
      <p:sp>
        <p:nvSpPr>
          <p:cNvPr id="1716" name="Google Shape;1716;p93"/>
          <p:cNvSpPr txBox="1"/>
          <p:nvPr/>
        </p:nvSpPr>
        <p:spPr>
          <a:xfrm>
            <a:off x="2324951" y="4210368"/>
            <a:ext cx="6656488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bg-BG" sz="900" dirty="0">
                <a:latin typeface="Calibri"/>
                <a:ea typeface="Calibri"/>
                <a:cs typeface="Calibri"/>
                <a:sym typeface="Calibri"/>
              </a:rPr>
              <a:t>Жичната </a:t>
            </a:r>
            <a:r>
              <a:rPr lang="ru-RU" sz="900" dirty="0" err="1">
                <a:latin typeface="Calibri"/>
                <a:ea typeface="Calibri"/>
                <a:cs typeface="Calibri"/>
                <a:sym typeface="Calibri"/>
              </a:rPr>
              <a:t>б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азова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станция на 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Daikin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подово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отопление 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централното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свързващо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устройство за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температурата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стая по стая за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регулиране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температурата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повърхността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отопление и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охлаждане</a:t>
            </a:r>
            <a:endParaRPr dirty="0"/>
          </a:p>
        </p:txBody>
      </p:sp>
      <p:sp>
        <p:nvSpPr>
          <p:cNvPr id="1717" name="Google Shape;1717;p93"/>
          <p:cNvSpPr txBox="1"/>
          <p:nvPr/>
        </p:nvSpPr>
        <p:spPr>
          <a:xfrm>
            <a:off x="2324950" y="3219281"/>
            <a:ext cx="4572001" cy="54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Задвижката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Daikin е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термоелектрическа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задвижка на вентили за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отваряне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затваряне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отоплителни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дистрибутиращи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кръгове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скрито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подово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отопление и </a:t>
            </a:r>
            <a:r>
              <a:rPr lang="ru-RU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охлаждане</a:t>
            </a:r>
            <a:r>
              <a:rPr lang="ru-RU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718" name="Google Shape;1718;p93" descr="Picture 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32" y="4207316"/>
            <a:ext cx="1707872" cy="462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9" name="Google Shape;1719;p93"/>
          <p:cNvGrpSpPr/>
          <p:nvPr/>
        </p:nvGrpSpPr>
        <p:grpSpPr>
          <a:xfrm>
            <a:off x="973389" y="964722"/>
            <a:ext cx="630161" cy="611495"/>
            <a:chOff x="0" y="0"/>
            <a:chExt cx="630160" cy="611494"/>
          </a:xfrm>
        </p:grpSpPr>
        <p:pic>
          <p:nvPicPr>
            <p:cNvPr id="1720" name="Google Shape;1720;p93" descr="Picture 22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30160" cy="611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1" name="Google Shape;1721;p93" descr="Picture 23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888" y="20360"/>
              <a:ext cx="134425" cy="350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2" name="Google Shape;1722;p93"/>
          <p:cNvGrpSpPr/>
          <p:nvPr/>
        </p:nvGrpSpPr>
        <p:grpSpPr>
          <a:xfrm>
            <a:off x="882369" y="2011477"/>
            <a:ext cx="812199" cy="707889"/>
            <a:chOff x="0" y="-1"/>
            <a:chExt cx="812197" cy="707888"/>
          </a:xfrm>
        </p:grpSpPr>
        <p:pic>
          <p:nvPicPr>
            <p:cNvPr id="1723" name="Google Shape;1723;p93" descr="Picture 25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812197" cy="707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4" name="Google Shape;1724;p93" descr="Picture 26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046" y="63260"/>
              <a:ext cx="152105" cy="36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62B39-E90F-4AA5-AA25-397A39425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Daikin heating portfolio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94"/>
          <p:cNvSpPr/>
          <p:nvPr/>
        </p:nvSpPr>
        <p:spPr>
          <a:xfrm>
            <a:off x="287025" y="285925"/>
            <a:ext cx="8609100" cy="389100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94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/>
              <a:t>Безжичен Контрол</a:t>
            </a:r>
            <a:endParaRPr dirty="0"/>
          </a:p>
        </p:txBody>
      </p:sp>
      <p:sp>
        <p:nvSpPr>
          <p:cNvPr id="1731" name="Google Shape;1731;p94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7E0"/>
                </a:buClr>
                <a:buSzPts val="900"/>
                <a:buFont typeface="Calibri"/>
                <a:buNone/>
                <a:tabLst/>
                <a:defRPr/>
              </a:pPr>
              <a:t>25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32" name="Google Shape;1732;p94"/>
          <p:cNvSpPr/>
          <p:nvPr/>
        </p:nvSpPr>
        <p:spPr>
          <a:xfrm>
            <a:off x="2341534" y="1734811"/>
            <a:ext cx="6578946" cy="203386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94"/>
          <p:cNvSpPr txBox="1"/>
          <p:nvPr/>
        </p:nvSpPr>
        <p:spPr>
          <a:xfrm>
            <a:off x="2350503" y="1694297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Базова станция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 station - EKRUFHT61V3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4" name="Google Shape;1734;p94"/>
          <p:cNvSpPr/>
          <p:nvPr/>
        </p:nvSpPr>
        <p:spPr>
          <a:xfrm>
            <a:off x="2365998" y="2925496"/>
            <a:ext cx="6554481" cy="207012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94"/>
          <p:cNvSpPr txBox="1"/>
          <p:nvPr/>
        </p:nvSpPr>
        <p:spPr>
          <a:xfrm>
            <a:off x="2374967" y="288499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Задвижка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Valve actuator – EKWCVATR1V3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36" name="Google Shape;1736;p94" descr="Picture 4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29" y="2972689"/>
            <a:ext cx="454249" cy="6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94" descr="Picture 4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19" y="2007699"/>
            <a:ext cx="1682397" cy="6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8" name="Google Shape;1738;p94" descr="Picture 5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143" y="873641"/>
            <a:ext cx="722505" cy="72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9" name="Google Shape;1739;p94" descr="Picture 5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05" y="3957807"/>
            <a:ext cx="173211" cy="7839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94"/>
          <p:cNvSpPr/>
          <p:nvPr/>
        </p:nvSpPr>
        <p:spPr>
          <a:xfrm>
            <a:off x="2341534" y="3736973"/>
            <a:ext cx="6554480" cy="207012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94"/>
          <p:cNvSpPr/>
          <p:nvPr/>
        </p:nvSpPr>
        <p:spPr>
          <a:xfrm>
            <a:off x="2332565" y="790688"/>
            <a:ext cx="6587915" cy="203386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2" name="Google Shape;1742;p94"/>
          <p:cNvSpPr txBox="1"/>
          <p:nvPr/>
        </p:nvSpPr>
        <p:spPr>
          <a:xfrm>
            <a:off x="2341535" y="750173"/>
            <a:ext cx="3105900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Стаен Контролер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Room controller - EKRCTRDI1BA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3" name="Google Shape;1743;p94"/>
          <p:cNvSpPr txBox="1"/>
          <p:nvPr/>
        </p:nvSpPr>
        <p:spPr>
          <a:xfrm>
            <a:off x="2350503" y="3692860"/>
            <a:ext cx="3879699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Сензор за Врата/прозорец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Door/window sensor - EKRDWSWI1BA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4" name="Google Shape;1744;p94"/>
          <p:cNvSpPr txBox="1"/>
          <p:nvPr/>
        </p:nvSpPr>
        <p:spPr>
          <a:xfrm>
            <a:off x="2324950" y="1005074"/>
            <a:ext cx="6587915" cy="65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Безжичният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термостат Daikin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регистрира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стайната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температура 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влажността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зададената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отоплителна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зона 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ги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регулира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чрез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свързани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радиаторни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термостати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базовата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станция за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регулиране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температурата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пода.Стайният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контролер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предлага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всички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специфични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стаята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параметри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със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своята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широка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функционалност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Прецизното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регистриране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температурата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позволява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създаде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идеално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съчетана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система за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контрол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температурата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стая по стая за максимален комфорт на потребителя.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5" name="Google Shape;1745;p94"/>
          <p:cNvSpPr txBox="1"/>
          <p:nvPr/>
        </p:nvSpPr>
        <p:spPr>
          <a:xfrm>
            <a:off x="2324950" y="2007709"/>
            <a:ext cx="6415195" cy="89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Безжичната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базова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станция Daikin е част от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Daikin Home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Controls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 управление на до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девет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230 V задвижки. Благодарение 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ефективната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сигурна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радиотехнология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не е необходимо да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полагат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кабели, за да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даде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възможност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 работа.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Базираното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900" kern="1200" dirty="0">
                <a:latin typeface="Calibri"/>
                <a:ea typeface="Calibri"/>
                <a:cs typeface="Calibri"/>
                <a:sym typeface="Calibri"/>
              </a:rPr>
              <a:t>изискване на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регулиране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 стая по стая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може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извършва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гъвкаво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чрез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безжичния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цифров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термостат или чрез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приложението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Daikin с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помощта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Daikin точка за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(Access Point). В случай, че за работа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използва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 Daikin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мулти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kumimoji="0" lang="bg-BG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кутия (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 IO Box),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може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управлява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дори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термопомпа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или котел.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Ако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работи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повече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от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девет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задвижки,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няколко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базови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станции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могат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лесно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използват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едновременно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6" name="Google Shape;1746;p94"/>
          <p:cNvSpPr txBox="1"/>
          <p:nvPr/>
        </p:nvSpPr>
        <p:spPr>
          <a:xfrm>
            <a:off x="2324951" y="3976689"/>
            <a:ext cx="6656488" cy="92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Контактът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прозорец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/врата на Daikin е част от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безжичната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система за управление на дома Daikin 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надеждно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следи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вратите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прозорците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Иновативният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сензор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не 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оборудван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често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използван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магнитен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контакт, но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предлага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интелигентен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оптичен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сензор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Няма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нужда от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допълнителен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магнит,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което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значително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намалява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усилието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 монтаж.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Интегрираната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инфрачервена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светлинна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бариера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следи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вратата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прозореца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разпознава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отворената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затворената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позиция.Сензорът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автоматично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позволява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намаляване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топлината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която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се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подава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радиаторите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като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комуникира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радиаторните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термостати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Daikin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веднага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щом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се отвори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прозорец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или врата.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7" name="Google Shape;1747;p94"/>
          <p:cNvSpPr txBox="1"/>
          <p:nvPr/>
        </p:nvSpPr>
        <p:spPr>
          <a:xfrm>
            <a:off x="2324950" y="3219281"/>
            <a:ext cx="4572001" cy="48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900"/>
              <a:defRPr/>
            </a:pPr>
            <a:r>
              <a:rPr lang="ru-RU" sz="900" kern="1200" dirty="0" err="1">
                <a:latin typeface="Calibri"/>
                <a:cs typeface="Calibri"/>
                <a:sym typeface="Calibri"/>
              </a:rPr>
              <a:t>Задвижката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на Daikin е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термоелектрическа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задвижка на вентили за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отваряне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и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затваряне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, на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отоплителни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дистрибутиращи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кръгове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на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системи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за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скрито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</a:t>
            </a:r>
            <a:r>
              <a:rPr lang="ru-RU" sz="900" kern="1200" dirty="0" err="1">
                <a:latin typeface="Calibri"/>
                <a:cs typeface="Calibri"/>
                <a:sym typeface="Calibri"/>
              </a:rPr>
              <a:t>подово</a:t>
            </a:r>
            <a:r>
              <a:rPr lang="ru-RU" sz="900" kern="1200" dirty="0">
                <a:latin typeface="Calibri"/>
                <a:cs typeface="Calibri"/>
                <a:sym typeface="Calibri"/>
              </a:rPr>
              <a:t> отопление</a:t>
            </a:r>
            <a:r>
              <a:rPr lang="en-US" sz="900" kern="1200" dirty="0">
                <a:latin typeface="Calibri"/>
                <a:cs typeface="Calibri"/>
                <a:sym typeface="Calibri"/>
              </a:rPr>
              <a:t> </a:t>
            </a:r>
            <a:r>
              <a:rPr lang="bg-BG" sz="900" kern="1200" dirty="0">
                <a:latin typeface="Calibri"/>
                <a:cs typeface="Calibri"/>
                <a:sym typeface="Calibri"/>
              </a:rPr>
              <a:t>и охлаждане</a:t>
            </a:r>
            <a:endParaRPr lang="ru-RU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FE2A4-D745-46B9-9497-BA4D60BF2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Daikin Heating Portfolio - Controls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95"/>
          <p:cNvSpPr/>
          <p:nvPr/>
        </p:nvSpPr>
        <p:spPr>
          <a:xfrm>
            <a:off x="287025" y="285925"/>
            <a:ext cx="8701500" cy="389100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95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Daikin </a:t>
            </a:r>
            <a:r>
              <a:rPr lang="bg-BG" b="1" dirty="0">
                <a:latin typeface="Calibri" panose="020F0502020204030204" pitchFamily="34" charset="0"/>
              </a:rPr>
              <a:t>Безжичен Контрол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54" name="Google Shape;1754;p95"/>
          <p:cNvSpPr txBox="1">
            <a:spLocks noGrp="1"/>
          </p:cNvSpPr>
          <p:nvPr>
            <p:ph type="sldNum" idx="12"/>
          </p:nvPr>
        </p:nvSpPr>
        <p:spPr>
          <a:xfrm>
            <a:off x="163306" y="4806148"/>
            <a:ext cx="296514" cy="3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83950" rIns="83950" bIns="8395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7E0"/>
                </a:buClr>
                <a:buSzPts val="900"/>
                <a:buFont typeface="Calibri"/>
                <a:buNone/>
                <a:tabLst/>
                <a:defRPr/>
              </a:pPr>
              <a:t>26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  <p:sp>
        <p:nvSpPr>
          <p:cNvPr id="1755" name="Google Shape;1755;p95"/>
          <p:cNvSpPr/>
          <p:nvPr/>
        </p:nvSpPr>
        <p:spPr>
          <a:xfrm>
            <a:off x="2341534" y="1887211"/>
            <a:ext cx="6646987" cy="203386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95"/>
          <p:cNvSpPr txBox="1"/>
          <p:nvPr/>
        </p:nvSpPr>
        <p:spPr>
          <a:xfrm>
            <a:off x="2350503" y="1846697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Точка за достъп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Access point - EKRACPUR1PA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57" name="Google Shape;1757;p95"/>
          <p:cNvSpPr/>
          <p:nvPr/>
        </p:nvSpPr>
        <p:spPr>
          <a:xfrm>
            <a:off x="6395022" y="2155663"/>
            <a:ext cx="25935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58" name="Google Shape;1758;p95"/>
          <p:cNvSpPr/>
          <p:nvPr/>
        </p:nvSpPr>
        <p:spPr>
          <a:xfrm>
            <a:off x="2365998" y="3006776"/>
            <a:ext cx="6622524" cy="203398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95"/>
          <p:cNvSpPr txBox="1"/>
          <p:nvPr/>
        </p:nvSpPr>
        <p:spPr>
          <a:xfrm>
            <a:off x="2374967" y="2966274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kern="1200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Мулти </a:t>
            </a:r>
            <a:r>
              <a:rPr lang="en-US" sz="900" b="1" kern="1200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I/O </a:t>
            </a:r>
            <a:r>
              <a:rPr lang="bg-BG" sz="900" b="1" kern="1200" dirty="0">
                <a:solidFill>
                  <a:srgbClr val="0097E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кутия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Multi I/O box - EKRMIBEV1V3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60" name="Google Shape;1760;p95"/>
          <p:cNvSpPr/>
          <p:nvPr/>
        </p:nvSpPr>
        <p:spPr>
          <a:xfrm>
            <a:off x="2365998" y="4097701"/>
            <a:ext cx="6622522" cy="199787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95"/>
          <p:cNvSpPr/>
          <p:nvPr/>
        </p:nvSpPr>
        <p:spPr>
          <a:xfrm>
            <a:off x="2332565" y="790688"/>
            <a:ext cx="6655956" cy="223675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95"/>
          <p:cNvSpPr txBox="1"/>
          <p:nvPr/>
        </p:nvSpPr>
        <p:spPr>
          <a:xfrm>
            <a:off x="2341535" y="750173"/>
            <a:ext cx="3105900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Сензор за стая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Room sensor - EKRSENDI1BA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63" name="Google Shape;1763;p95"/>
          <p:cNvSpPr txBox="1"/>
          <p:nvPr/>
        </p:nvSpPr>
        <p:spPr>
          <a:xfrm>
            <a:off x="2374967" y="4053588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Радиаторен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термостат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TRV - EKRRVATR1BA</a:t>
            </a:r>
            <a:r>
              <a:rPr kumimoji="0" lang="bg-BG" sz="9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764" name="Google Shape;1764;p95" descr="Picture 2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25" y="1959379"/>
            <a:ext cx="898497" cy="79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95" descr="Picture 2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87" y="3114169"/>
            <a:ext cx="1004171" cy="79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6" name="Google Shape;1766;p95" descr="Picture 2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05" y="4187173"/>
            <a:ext cx="402935" cy="72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7" name="Google Shape;1767;p95" descr="Picture 2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38" y="936169"/>
            <a:ext cx="740069" cy="740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8" name="Google Shape;1768;p95"/>
          <p:cNvSpPr txBox="1"/>
          <p:nvPr/>
        </p:nvSpPr>
        <p:spPr>
          <a:xfrm>
            <a:off x="2294819" y="2072382"/>
            <a:ext cx="6764820" cy="72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Точката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Daikin 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централният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елемент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управление на дома Daikin.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Точката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свързана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към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стандартен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рутер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 служи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като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интерфейс между облака на Daikin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безжичните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устройства на Daikin Home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Controls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вашия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дом.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Тъй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като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по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време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инсталацията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не се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събират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лични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данни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потребителите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остават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анонимни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въпреки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че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базирана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lang="en-US" sz="800" kern="1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cloud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решение. След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като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точката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свързана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към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интернет,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всички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функции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могат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бъдат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заявени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чрез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безплатното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приложение за смартфон.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Интуитивното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приложение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представя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ясен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преглед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всички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възможни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функции.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69" name="Google Shape;1769;p95"/>
          <p:cNvSpPr txBox="1"/>
          <p:nvPr/>
        </p:nvSpPr>
        <p:spPr>
          <a:xfrm>
            <a:off x="2294820" y="3330337"/>
            <a:ext cx="6764819" cy="60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Daikin Multi IO Box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работи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като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отделен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контролен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блок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превключване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котли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циркулационни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помпи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рамките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Daikin Home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Controls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Могат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използват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до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четири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базови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станции на Daikin без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необходимост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от точка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подходящата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конфигурация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превключващ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изход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или вход, Multi IO Box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позволява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превключване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от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зимна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към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лятна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работа,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позволявайки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не само функция за отопление, но и функция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охлаждане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0" name="Google Shape;1770;p95"/>
          <p:cNvSpPr txBox="1"/>
          <p:nvPr/>
        </p:nvSpPr>
        <p:spPr>
          <a:xfrm>
            <a:off x="2294820" y="4360617"/>
            <a:ext cx="6493581" cy="59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Радиаторният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термостат Daikin е част от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управление на дома Daikin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помага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намаляване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разходите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енергия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Интелигентният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термостат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замества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съществуващите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радиаторни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термостати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позволявайки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спестяване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енергия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до 30%.Радиаторният термостат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може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лесно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монтира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съществуващи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вентили с размер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резбата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M30,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като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използва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металната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съединителна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гайка, без да се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налага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намеса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система.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Захранването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осъществява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от две АА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батерии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предлагащи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енергия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до 2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години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1" name="Google Shape;1771;p95"/>
          <p:cNvSpPr txBox="1"/>
          <p:nvPr/>
        </p:nvSpPr>
        <p:spPr>
          <a:xfrm>
            <a:off x="2294819" y="1076387"/>
            <a:ext cx="6805461" cy="59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Сензорът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температура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влажност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Daikin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надеждно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открива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стайната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температура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влажност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рамките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системата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управление на дома Daikin.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Безжичният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сензорен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модул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регулира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стайната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температура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връзка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една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или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повече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безжични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базови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станции на Daikin или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безжични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радиаторни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термостати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Благодарение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батериите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които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осигуряват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захранване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устройството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до две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години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плоският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сензор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може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бъде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позициониран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почти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навсякъде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в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безжичния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обхват.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Сензорът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температура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влажност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може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се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използва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точката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достъп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във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връзка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приложението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Daikin.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0B4AD-A54A-406F-95E6-0E448A135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Daikin Heating Portfolio - Controls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353;p83">
            <a:extLst>
              <a:ext uri="{FF2B5EF4-FFF2-40B4-BE49-F238E27FC236}">
                <a16:creationId xmlns:a16="http://schemas.microsoft.com/office/drawing/2014/main" id="{4D6046D1-2BD9-4B7D-A97E-6DD0DBE652FC}"/>
              </a:ext>
            </a:extLst>
          </p:cNvPr>
          <p:cNvSpPr/>
          <p:nvPr/>
        </p:nvSpPr>
        <p:spPr>
          <a:xfrm>
            <a:off x="3429841" y="3071050"/>
            <a:ext cx="575351" cy="515086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776" name="Google Shape;1776;p9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825" y="716926"/>
            <a:ext cx="1271100" cy="127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9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853" y="2091650"/>
            <a:ext cx="1271097" cy="1287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p96"/>
          <p:cNvSpPr/>
          <p:nvPr/>
        </p:nvSpPr>
        <p:spPr>
          <a:xfrm>
            <a:off x="287024" y="2405550"/>
            <a:ext cx="1998900" cy="361280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p96"/>
          <p:cNvSpPr txBox="1"/>
          <p:nvPr/>
        </p:nvSpPr>
        <p:spPr>
          <a:xfrm>
            <a:off x="448560" y="2475288"/>
            <a:ext cx="16173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70706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BRC1HHDS</a:t>
            </a:r>
            <a:endParaRPr sz="800" b="1" dirty="0">
              <a:solidFill>
                <a:srgbClr val="70706F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p96"/>
          <p:cNvSpPr/>
          <p:nvPr/>
        </p:nvSpPr>
        <p:spPr>
          <a:xfrm>
            <a:off x="287024" y="285924"/>
            <a:ext cx="6096001" cy="389101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96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bg-BG" b="1" dirty="0" err="1">
                <a:solidFill>
                  <a:srgbClr val="FFFFFF"/>
                </a:solidFill>
                <a:latin typeface="Calibri" panose="020F0502020204030204" pitchFamily="34" charset="0"/>
              </a:rPr>
              <a:t>Мадока</a:t>
            </a:r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Madoka</a:t>
            </a:r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83" name="Google Shape;1783;p96"/>
          <p:cNvSpPr txBox="1"/>
          <p:nvPr/>
        </p:nvSpPr>
        <p:spPr>
          <a:xfrm>
            <a:off x="2452272" y="1562524"/>
            <a:ext cx="3939901" cy="97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Интуитивен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контрол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първокласен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дизайн</a:t>
            </a:r>
            <a:endParaRPr dirty="0">
              <a:latin typeface="Calibri" panose="020F0502020204030204" pitchFamily="34" charset="0"/>
            </a:endParaRPr>
          </a:p>
          <a:p>
            <a:pPr marL="1524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rgbClr val="333333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Три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цвята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подходящи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за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всеки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интериорен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дизайн</a:t>
            </a:r>
            <a:endParaRPr dirty="0">
              <a:latin typeface="Calibri" panose="020F0502020204030204" pitchFamily="34" charset="0"/>
            </a:endParaRPr>
          </a:p>
          <a:p>
            <a:pPr marL="1524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rgbClr val="333333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Лесно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настройване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работните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параметри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84" name="Google Shape;1784;p96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96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ОСНОВНИ ПОЛЗИ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86" name="Google Shape;1786;p96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Удобно за потребителя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кабелно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дистанционно управление с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първокласен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дизайн, ново поколение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потребителски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интерфейс,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преработен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и интуитивен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89" name="Google Shape;1789;p96"/>
          <p:cNvSpPr txBox="1"/>
          <p:nvPr/>
        </p:nvSpPr>
        <p:spPr>
          <a:xfrm>
            <a:off x="6673710" y="3118531"/>
            <a:ext cx="628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70706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BRC1HHDK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90" name="Google Shape;1790;p96"/>
          <p:cNvSpPr txBox="1"/>
          <p:nvPr/>
        </p:nvSpPr>
        <p:spPr>
          <a:xfrm>
            <a:off x="6673710" y="1746251"/>
            <a:ext cx="669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>
                <a:solidFill>
                  <a:srgbClr val="70706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BRC1HHDW</a:t>
            </a:r>
            <a:endParaRPr>
              <a:latin typeface="Calibri" panose="020F0502020204030204" pitchFamily="34" charset="0"/>
            </a:endParaRPr>
          </a:p>
        </p:txBody>
      </p:sp>
      <p:grpSp>
        <p:nvGrpSpPr>
          <p:cNvPr id="1791" name="Google Shape;1791;p96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792" name="Google Shape;1792;p96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96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4" name="Google Shape;1794;p96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Алтернативни модели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795" name="Google Shape;1795;p9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62" y="715527"/>
            <a:ext cx="1753302" cy="176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96" descr="Google Shape;457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86" y="1832091"/>
            <a:ext cx="254186" cy="4951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DE74E-C2D0-4E92-A0AA-C1C8DDC5D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</a:p>
        </p:txBody>
      </p:sp>
      <p:sp>
        <p:nvSpPr>
          <p:cNvPr id="30" name="Google Shape;1655;p91">
            <a:extLst>
              <a:ext uri="{FF2B5EF4-FFF2-40B4-BE49-F238E27FC236}">
                <a16:creationId xmlns:a16="http://schemas.microsoft.com/office/drawing/2014/main" id="{7C7C0C3A-8A26-44FB-806B-387DE3E8BB68}"/>
              </a:ext>
            </a:extLst>
          </p:cNvPr>
          <p:cNvSpPr/>
          <p:nvPr/>
        </p:nvSpPr>
        <p:spPr>
          <a:xfrm>
            <a:off x="2443275" y="2723849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656;p91">
            <a:extLst>
              <a:ext uri="{FF2B5EF4-FFF2-40B4-BE49-F238E27FC236}">
                <a16:creationId xmlns:a16="http://schemas.microsoft.com/office/drawing/2014/main" id="{57822643-FEBF-45C5-B8E8-142E0A6F70FF}"/>
              </a:ext>
            </a:extLst>
          </p:cNvPr>
          <p:cNvSpPr txBox="1"/>
          <p:nvPr/>
        </p:nvSpPr>
        <p:spPr>
          <a:xfrm>
            <a:off x="2452242" y="2683347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ХАРАКТЕРИСТИКИ НА ПРОДУКТА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32" name="Google Shape;1238;p81">
            <a:extLst>
              <a:ext uri="{FF2B5EF4-FFF2-40B4-BE49-F238E27FC236}">
                <a16:creationId xmlns:a16="http://schemas.microsoft.com/office/drawing/2014/main" id="{B62ACC8F-1F64-4B59-A8C2-1158FC8887C9}"/>
              </a:ext>
            </a:extLst>
          </p:cNvPr>
          <p:cNvSpPr txBox="1"/>
          <p:nvPr/>
        </p:nvSpPr>
        <p:spPr>
          <a:xfrm>
            <a:off x="2452242" y="3629077"/>
            <a:ext cx="765301" cy="30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700" dirty="0">
                <a:latin typeface="Calibri" panose="020F0502020204030204" pitchFamily="34" charset="0"/>
              </a:rPr>
              <a:t>Интуитивно управление чрез </a:t>
            </a:r>
            <a:r>
              <a:rPr lang="ru-RU" sz="700" dirty="0" err="1">
                <a:latin typeface="Calibri" panose="020F0502020204030204" pitchFamily="34" charset="0"/>
              </a:rPr>
              <a:t>сензорен</a:t>
            </a:r>
            <a:r>
              <a:rPr lang="ru-RU" sz="700" dirty="0">
                <a:latin typeface="Calibri" panose="020F0502020204030204" pitchFamily="34" charset="0"/>
              </a:rPr>
              <a:t> бутон</a:t>
            </a:r>
            <a:endParaRPr lang="en-GB" sz="700" dirty="0">
              <a:latin typeface="Calibri" panose="020F0502020204030204" pitchFamily="34" charset="0"/>
            </a:endParaRPr>
          </a:p>
        </p:txBody>
      </p:sp>
      <p:sp>
        <p:nvSpPr>
          <p:cNvPr id="34" name="Google Shape;1240;p81">
            <a:extLst>
              <a:ext uri="{FF2B5EF4-FFF2-40B4-BE49-F238E27FC236}">
                <a16:creationId xmlns:a16="http://schemas.microsoft.com/office/drawing/2014/main" id="{0557531B-88EC-499D-B1C4-1D375167EC8E}"/>
              </a:ext>
            </a:extLst>
          </p:cNvPr>
          <p:cNvSpPr txBox="1"/>
          <p:nvPr/>
        </p:nvSpPr>
        <p:spPr>
          <a:xfrm>
            <a:off x="2507480" y="3289330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80° C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39C92-F5CD-4B75-A113-C14DE4026D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290" y="3097587"/>
            <a:ext cx="524549" cy="524549"/>
          </a:xfrm>
          <a:prstGeom prst="rect">
            <a:avLst/>
          </a:prstGeom>
        </p:spPr>
      </p:pic>
      <p:pic>
        <p:nvPicPr>
          <p:cNvPr id="37" name="Google Shape;1434;p85">
            <a:extLst>
              <a:ext uri="{FF2B5EF4-FFF2-40B4-BE49-F238E27FC236}">
                <a16:creationId xmlns:a16="http://schemas.microsoft.com/office/drawing/2014/main" id="{6C0787BA-A6F5-407A-A063-9E34C35F2959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008" y="3178096"/>
            <a:ext cx="311796" cy="3133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46C013-9512-4553-B460-B8F4F217481B}"/>
              </a:ext>
            </a:extLst>
          </p:cNvPr>
          <p:cNvSpPr/>
          <p:nvPr/>
        </p:nvSpPr>
        <p:spPr>
          <a:xfrm>
            <a:off x="3217543" y="3634029"/>
            <a:ext cx="1076323" cy="23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700" dirty="0">
                <a:latin typeface="Calibri" panose="020F0502020204030204" pitchFamily="34" charset="0"/>
              </a:rPr>
              <a:t>Компактен, с </a:t>
            </a:r>
            <a:r>
              <a:rPr lang="ru-RU" sz="700" dirty="0" err="1">
                <a:latin typeface="Calibri" panose="020F0502020204030204" pitchFamily="34" charset="0"/>
              </a:rPr>
              <a:t>размери</a:t>
            </a:r>
            <a:r>
              <a:rPr lang="ru-RU" sz="700" dirty="0">
                <a:latin typeface="Calibri" panose="020F0502020204030204" pitchFamily="34" charset="0"/>
              </a:rPr>
              <a:t> само 85 × 85 мм</a:t>
            </a:r>
            <a:endParaRPr lang="en-US" sz="700" dirty="0">
              <a:latin typeface="Calibri" panose="020F0502020204030204" pitchFamily="34" charset="0"/>
            </a:endParaRPr>
          </a:p>
        </p:txBody>
      </p:sp>
      <p:sp>
        <p:nvSpPr>
          <p:cNvPr id="40" name="Google Shape;1794;p96">
            <a:extLst>
              <a:ext uri="{FF2B5EF4-FFF2-40B4-BE49-F238E27FC236}">
                <a16:creationId xmlns:a16="http://schemas.microsoft.com/office/drawing/2014/main" id="{49F2FC7F-A67F-4985-8841-CD14803865C3}"/>
              </a:ext>
            </a:extLst>
          </p:cNvPr>
          <p:cNvSpPr txBox="1"/>
          <p:nvPr/>
        </p:nvSpPr>
        <p:spPr>
          <a:xfrm>
            <a:off x="6882469" y="3864895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endParaRPr dirty="0">
              <a:latin typeface="Calibri" panose="020F0502020204030204" pitchFamily="34" charset="0"/>
            </a:endParaRPr>
          </a:p>
        </p:txBody>
      </p:sp>
      <p:pic>
        <p:nvPicPr>
          <p:cNvPr id="2" name="Google Shape;1796;p96" descr="Google Shape;456;p27">
            <a:extLst>
              <a:ext uri="{FF2B5EF4-FFF2-40B4-BE49-F238E27FC236}">
                <a16:creationId xmlns:a16="http://schemas.microsoft.com/office/drawing/2014/main" id="{1588ABA5-86F0-1550-C39B-6975E2AE1275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39" y="1850224"/>
            <a:ext cx="652071" cy="44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1445A-28D8-5C80-91C3-8B80B0E4AE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4853" y="3469638"/>
            <a:ext cx="1178023" cy="1279122"/>
          </a:xfrm>
          <a:prstGeom prst="rect">
            <a:avLst/>
          </a:prstGeom>
        </p:spPr>
      </p:pic>
      <p:sp>
        <p:nvSpPr>
          <p:cNvPr id="8" name="Google Shape;1789;p96">
            <a:extLst>
              <a:ext uri="{FF2B5EF4-FFF2-40B4-BE49-F238E27FC236}">
                <a16:creationId xmlns:a16="http://schemas.microsoft.com/office/drawing/2014/main" id="{02B9A852-4C7E-1D8A-A20A-BBB35CB1DFFB}"/>
              </a:ext>
            </a:extLst>
          </p:cNvPr>
          <p:cNvSpPr txBox="1"/>
          <p:nvPr/>
        </p:nvSpPr>
        <p:spPr>
          <a:xfrm>
            <a:off x="6685990" y="4572850"/>
            <a:ext cx="628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70706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BRC1HHDS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Google Shape;1353;p83">
            <a:extLst>
              <a:ext uri="{FF2B5EF4-FFF2-40B4-BE49-F238E27FC236}">
                <a16:creationId xmlns:a16="http://schemas.microsoft.com/office/drawing/2014/main" id="{D68C6771-DA7E-BF24-EAA4-D6311B47580A}"/>
              </a:ext>
            </a:extLst>
          </p:cNvPr>
          <p:cNvSpPr/>
          <p:nvPr/>
        </p:nvSpPr>
        <p:spPr>
          <a:xfrm>
            <a:off x="4440193" y="3078279"/>
            <a:ext cx="575351" cy="515086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518E74-72B7-B8D0-76FE-64BE71067E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277" y="3169138"/>
            <a:ext cx="329185" cy="3291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1C1-F131-FD1F-8687-8BE0335555D7}"/>
              </a:ext>
            </a:extLst>
          </p:cNvPr>
          <p:cNvSpPr/>
          <p:nvPr/>
        </p:nvSpPr>
        <p:spPr>
          <a:xfrm>
            <a:off x="4261367" y="3645285"/>
            <a:ext cx="1046214" cy="50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700" dirty="0" err="1">
                <a:latin typeface="Calibri" panose="020F0502020204030204" pitchFamily="34" charset="0"/>
              </a:rPr>
              <a:t>Разширени</a:t>
            </a:r>
            <a:r>
              <a:rPr lang="ru-RU" sz="700" dirty="0">
                <a:latin typeface="Calibri" panose="020F0502020204030204" pitchFamily="34" charset="0"/>
              </a:rPr>
              <a:t> настройки и </a:t>
            </a:r>
            <a:r>
              <a:rPr lang="ru-RU" sz="700" dirty="0" err="1">
                <a:latin typeface="Calibri" panose="020F0502020204030204" pitchFamily="34" charset="0"/>
              </a:rPr>
              <a:t>въвеждане</a:t>
            </a:r>
            <a:r>
              <a:rPr lang="ru-RU" sz="700" dirty="0">
                <a:latin typeface="Calibri" panose="020F0502020204030204" pitchFamily="34" charset="0"/>
              </a:rPr>
              <a:t> в </a:t>
            </a:r>
            <a:r>
              <a:rPr lang="ru-RU" sz="700" dirty="0" err="1">
                <a:latin typeface="Calibri" panose="020F0502020204030204" pitchFamily="34" charset="0"/>
              </a:rPr>
              <a:t>експлоатациячрез</a:t>
            </a:r>
            <a:r>
              <a:rPr lang="ru-RU" sz="700" dirty="0">
                <a:latin typeface="Calibri" panose="020F0502020204030204" pitchFamily="34" charset="0"/>
              </a:rPr>
              <a:t> смартфон</a:t>
            </a:r>
            <a:endParaRPr lang="en-GB" sz="700" dirty="0"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594A42-6711-6AD8-1DA1-A008B9F8E8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4514" y="3159394"/>
            <a:ext cx="839153" cy="3102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6"/>
          <p:cNvSpPr/>
          <p:nvPr/>
        </p:nvSpPr>
        <p:spPr>
          <a:xfrm>
            <a:off x="287024" y="285924"/>
            <a:ext cx="6096001" cy="389101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96"/>
          <p:cNvSpPr txBox="1">
            <a:spLocks noGrp="1"/>
          </p:cNvSpPr>
          <p:nvPr>
            <p:ph type="title"/>
          </p:nvPr>
        </p:nvSpPr>
        <p:spPr>
          <a:xfrm>
            <a:off x="457176" y="204738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</a:rPr>
              <a:t>Onecta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bg-BG" b="1" dirty="0">
                <a:latin typeface="Calibri" panose="020F0502020204030204" pitchFamily="34" charset="0"/>
              </a:rPr>
              <a:t>приложение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83" name="Google Shape;1783;p96"/>
          <p:cNvSpPr txBox="1"/>
          <p:nvPr/>
        </p:nvSpPr>
        <p:spPr>
          <a:xfrm>
            <a:off x="2452272" y="1562524"/>
            <a:ext cx="3939901" cy="97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Интуитивен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контрол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първокласен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дизайн</a:t>
            </a:r>
            <a:endParaRPr dirty="0">
              <a:latin typeface="Calibri" panose="020F0502020204030204" pitchFamily="34" charset="0"/>
            </a:endParaRP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</a:pPr>
            <a:endParaRPr sz="1100" b="0" i="0" u="none" strike="noStrike" cap="none" dirty="0">
              <a:solidFill>
                <a:srgbClr val="333333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Лесно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настройване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на работните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параметри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84" name="Google Shape;1784;p96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96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 panose="020F0502020204030204" pitchFamily="34" charset="0"/>
                <a:cs typeface="Calibri"/>
                <a:sym typeface="Calibri"/>
              </a:rPr>
              <a:t>ОСНОВНИ ПОЛЗИ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786" name="Google Shape;1786;p96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lvl="0">
              <a:buClr>
                <a:srgbClr val="333333"/>
              </a:buClr>
              <a:buSzPts val="1100"/>
            </a:pPr>
            <a:r>
              <a:rPr lang="ru-RU" sz="1100" b="1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Onecta</a:t>
            </a:r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е за хора, </a:t>
            </a:r>
            <a:r>
              <a:rPr lang="ru-RU" sz="1100" b="1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които</a:t>
            </a:r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1100" b="1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живеят</a:t>
            </a:r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живота си в движение и </a:t>
            </a:r>
            <a:r>
              <a:rPr lang="ru-RU" sz="1100" b="1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искат</a:t>
            </a:r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да </a:t>
            </a:r>
            <a:r>
              <a:rPr lang="ru-RU" sz="1100" b="1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управляват</a:t>
            </a:r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1100" b="1" dirty="0" err="1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отоплителната</a:t>
            </a:r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си система от своя смартфон.</a:t>
            </a:r>
            <a:endParaRPr lang="en-US" sz="1100" b="1" dirty="0">
              <a:solidFill>
                <a:srgbClr val="333333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DE74E-C2D0-4E92-A0AA-C1C8DDC5D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</a:p>
        </p:txBody>
      </p:sp>
      <p:sp>
        <p:nvSpPr>
          <p:cNvPr id="34" name="Google Shape;1240;p81">
            <a:extLst>
              <a:ext uri="{FF2B5EF4-FFF2-40B4-BE49-F238E27FC236}">
                <a16:creationId xmlns:a16="http://schemas.microsoft.com/office/drawing/2014/main" id="{0557531B-88EC-499D-B1C4-1D375167EC8E}"/>
              </a:ext>
            </a:extLst>
          </p:cNvPr>
          <p:cNvSpPr txBox="1"/>
          <p:nvPr/>
        </p:nvSpPr>
        <p:spPr>
          <a:xfrm>
            <a:off x="2507480" y="3289330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80° C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37" name="Google Shape;1434;p85">
            <a:extLst>
              <a:ext uri="{FF2B5EF4-FFF2-40B4-BE49-F238E27FC236}">
                <a16:creationId xmlns:a16="http://schemas.microsoft.com/office/drawing/2014/main" id="{6C0787BA-A6F5-407A-A063-9E34C35F295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008" y="3178096"/>
            <a:ext cx="311796" cy="3133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794;p96">
            <a:extLst>
              <a:ext uri="{FF2B5EF4-FFF2-40B4-BE49-F238E27FC236}">
                <a16:creationId xmlns:a16="http://schemas.microsoft.com/office/drawing/2014/main" id="{49F2FC7F-A67F-4985-8841-CD14803865C3}"/>
              </a:ext>
            </a:extLst>
          </p:cNvPr>
          <p:cNvSpPr txBox="1"/>
          <p:nvPr/>
        </p:nvSpPr>
        <p:spPr>
          <a:xfrm>
            <a:off x="6882469" y="3864895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endParaRPr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BA3F9-5443-43BB-A2A7-E8F9D8DA96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04" y="478590"/>
            <a:ext cx="1017179" cy="17626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1ADF21-05A6-41E9-8F89-47FA6E5E7412}"/>
              </a:ext>
            </a:extLst>
          </p:cNvPr>
          <p:cNvSpPr/>
          <p:nvPr/>
        </p:nvSpPr>
        <p:spPr>
          <a:xfrm>
            <a:off x="7655860" y="2160009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96DC"/>
                </a:solidFill>
                <a:latin typeface="MyriadPro-Light"/>
              </a:rPr>
              <a:t>Гласов контрол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79C96-D81B-4131-8AC4-C6460C380C79}"/>
              </a:ext>
            </a:extLst>
          </p:cNvPr>
          <p:cNvSpPr/>
          <p:nvPr/>
        </p:nvSpPr>
        <p:spPr>
          <a:xfrm>
            <a:off x="7904639" y="4456121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96DC"/>
                </a:solidFill>
                <a:latin typeface="MyriadPro-Light"/>
              </a:rPr>
              <a:t>График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ACBCF-6579-4208-AF03-7E0EE073207C}"/>
              </a:ext>
            </a:extLst>
          </p:cNvPr>
          <p:cNvSpPr/>
          <p:nvPr/>
        </p:nvSpPr>
        <p:spPr>
          <a:xfrm>
            <a:off x="6630178" y="4456121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96DC"/>
                </a:solidFill>
                <a:latin typeface="MyriadPro-Light"/>
              </a:rPr>
              <a:t>Контрол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E9195-6EA8-4E13-8912-6FD02CD7B678}"/>
              </a:ext>
            </a:extLst>
          </p:cNvPr>
          <p:cNvSpPr/>
          <p:nvPr/>
        </p:nvSpPr>
        <p:spPr>
          <a:xfrm>
            <a:off x="6461202" y="2167128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96DC"/>
                </a:solidFill>
                <a:latin typeface="MyriadPro-Light"/>
              </a:rPr>
              <a:t>Наблюдение</a:t>
            </a:r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3C83F85-A5EF-4DAE-B329-42279CB66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76" y="842390"/>
            <a:ext cx="1166616" cy="116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419F6-CE6E-4795-8DA4-68A6554BD9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325" y="478591"/>
            <a:ext cx="865394" cy="1699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493B5-5BAB-45D8-8DFB-1AF8D705C7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824" y="2773361"/>
            <a:ext cx="826217" cy="169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018B7A-D845-4478-B6D8-7EA7CEF43A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069" y="2773361"/>
            <a:ext cx="835606" cy="1699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80ADFD-F401-434E-B366-19470290041D}"/>
              </a:ext>
            </a:extLst>
          </p:cNvPr>
          <p:cNvSpPr/>
          <p:nvPr/>
        </p:nvSpPr>
        <p:spPr>
          <a:xfrm>
            <a:off x="457176" y="854015"/>
            <a:ext cx="1121458" cy="11232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10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F7FC47-E2D3-4747-9517-239A3935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8" y="811227"/>
            <a:ext cx="5624966" cy="1893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AFA02-9071-4077-A09F-607C1485E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49" y="1965876"/>
            <a:ext cx="1625272" cy="206075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EEA8C0-1966-4743-85A5-3941FCA03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73393"/>
              </p:ext>
            </p:extLst>
          </p:nvPr>
        </p:nvGraphicFramePr>
        <p:xfrm>
          <a:off x="205881" y="2895786"/>
          <a:ext cx="5288514" cy="607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591">
                  <a:extLst>
                    <a:ext uri="{9D8B030D-6E8A-4147-A177-3AD203B41FA5}">
                      <a16:colId xmlns:a16="http://schemas.microsoft.com/office/drawing/2014/main" val="3922174249"/>
                    </a:ext>
                  </a:extLst>
                </a:gridCol>
                <a:gridCol w="2167680">
                  <a:extLst>
                    <a:ext uri="{9D8B030D-6E8A-4147-A177-3AD203B41FA5}">
                      <a16:colId xmlns:a16="http://schemas.microsoft.com/office/drawing/2014/main" val="1218904689"/>
                    </a:ext>
                  </a:extLst>
                </a:gridCol>
                <a:gridCol w="1487243">
                  <a:extLst>
                    <a:ext uri="{9D8B030D-6E8A-4147-A177-3AD203B41FA5}">
                      <a16:colId xmlns:a16="http://schemas.microsoft.com/office/drawing/2014/main" val="3758622186"/>
                    </a:ext>
                  </a:extLst>
                </a:gridCol>
              </a:tblGrid>
              <a:tr h="360271">
                <a:tc>
                  <a:txBody>
                    <a:bodyPr/>
                    <a:lstStyle/>
                    <a:p>
                      <a:pPr algn="l"/>
                      <a:r>
                        <a:rPr lang="en-GB" sz="1700" noProof="0">
                          <a:solidFill>
                            <a:srgbClr val="0070C0"/>
                          </a:solidFill>
                        </a:rPr>
                        <a:t>Accessories</a:t>
                      </a:r>
                    </a:p>
                  </a:txBody>
                  <a:tcPr marL="75565" marR="75565" marT="37783" marB="37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noProof="0" dirty="0">
                          <a:solidFill>
                            <a:srgbClr val="0070C0"/>
                          </a:solidFill>
                        </a:rPr>
                        <a:t>Material name</a:t>
                      </a:r>
                    </a:p>
                  </a:txBody>
                  <a:tcPr marL="75565" marR="75565" marT="37783" marB="37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noProof="0" dirty="0">
                          <a:solidFill>
                            <a:srgbClr val="0070C0"/>
                          </a:solidFill>
                        </a:rPr>
                        <a:t>Compatibility</a:t>
                      </a:r>
                    </a:p>
                  </a:txBody>
                  <a:tcPr marL="75565" marR="75565" marT="37783" marB="37783" anchor="ctr"/>
                </a:tc>
                <a:extLst>
                  <a:ext uri="{0D108BD9-81ED-4DB2-BD59-A6C34878D82A}">
                    <a16:rowId xmlns:a16="http://schemas.microsoft.com/office/drawing/2014/main" val="4119388681"/>
                  </a:ext>
                </a:extLst>
              </a:tr>
              <a:tr h="247016">
                <a:tc>
                  <a:txBody>
                    <a:bodyPr/>
                    <a:lstStyle/>
                    <a:p>
                      <a:r>
                        <a:rPr lang="en-GB" sz="1100" noProof="0">
                          <a:solidFill>
                            <a:srgbClr val="0070C0"/>
                          </a:solidFill>
                        </a:rPr>
                        <a:t>Sequencer</a:t>
                      </a:r>
                    </a:p>
                  </a:txBody>
                  <a:tcPr marL="75565" marR="75565" marT="37783" marB="3778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rgbClr val="0070C0"/>
                          </a:solidFill>
                        </a:rPr>
                        <a:t>EKCC</a:t>
                      </a:r>
                      <a:r>
                        <a:rPr lang="bg-BG" sz="1100" noProof="0" dirty="0">
                          <a:solidFill>
                            <a:srgbClr val="0070C0"/>
                          </a:solidFill>
                        </a:rPr>
                        <a:t>9</a:t>
                      </a:r>
                      <a:r>
                        <a:rPr lang="en-GB" sz="1100" noProof="0" dirty="0">
                          <a:solidFill>
                            <a:srgbClr val="0070C0"/>
                          </a:solidFill>
                        </a:rPr>
                        <a:t>-W</a:t>
                      </a:r>
                    </a:p>
                  </a:txBody>
                  <a:tcPr marL="75565" marR="75565" marT="37783" marB="37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solidFill>
                            <a:srgbClr val="0070C0"/>
                          </a:solidFill>
                        </a:rPr>
                        <a:t>Yes</a:t>
                      </a:r>
                    </a:p>
                  </a:txBody>
                  <a:tcPr marL="75565" marR="75565" marT="37783" marB="37783" anchor="ctr"/>
                </a:tc>
                <a:extLst>
                  <a:ext uri="{0D108BD9-81ED-4DB2-BD59-A6C34878D82A}">
                    <a16:rowId xmlns:a16="http://schemas.microsoft.com/office/drawing/2014/main" val="3273270146"/>
                  </a:ext>
                </a:extLst>
              </a:tr>
            </a:tbl>
          </a:graphicData>
        </a:graphic>
      </p:graphicFrame>
      <p:pic>
        <p:nvPicPr>
          <p:cNvPr id="17" name="Image 1">
            <a:extLst>
              <a:ext uri="{FF2B5EF4-FFF2-40B4-BE49-F238E27FC236}">
                <a16:creationId xmlns:a16="http://schemas.microsoft.com/office/drawing/2014/main" id="{66A1DF67-097A-4DFF-9347-EE8796447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998" y="4186496"/>
            <a:ext cx="1781175" cy="447418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95BC0AFB-376F-44BC-9F11-27D732912E2B}"/>
              </a:ext>
            </a:extLst>
          </p:cNvPr>
          <p:cNvSpPr txBox="1">
            <a:spLocks/>
          </p:cNvSpPr>
          <p:nvPr/>
        </p:nvSpPr>
        <p:spPr bwMode="auto">
          <a:xfrm>
            <a:off x="113573" y="476576"/>
            <a:ext cx="6505728" cy="31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D3F3E"/>
                </a:solidFill>
                <a:latin typeface="Arial" charset="0"/>
                <a:ea typeface="Geneva" pitchFamily="1" charset="-128"/>
                <a:cs typeface="Arial" charset="0"/>
              </a:defRPr>
            </a:lvl9pPr>
          </a:lstStyle>
          <a:p>
            <a:r>
              <a:rPr lang="en-GB" sz="1800" dirty="0">
                <a:solidFill>
                  <a:srgbClr val="0070C0"/>
                </a:solidFill>
              </a:rPr>
              <a:t>DCOM-LT/IO </a:t>
            </a:r>
            <a:r>
              <a:rPr lang="bg-BG" sz="1800" dirty="0">
                <a:solidFill>
                  <a:srgbClr val="0070C0"/>
                </a:solidFill>
              </a:rPr>
              <a:t>модул за каскадни приложения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0B29596B-3288-4ADF-8037-CD9E3B20557B}"/>
              </a:ext>
            </a:extLst>
          </p:cNvPr>
          <p:cNvSpPr txBox="1">
            <a:spLocks/>
          </p:cNvSpPr>
          <p:nvPr/>
        </p:nvSpPr>
        <p:spPr>
          <a:xfrm>
            <a:off x="5837130" y="1034743"/>
            <a:ext cx="3306871" cy="6273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50" b="1" dirty="0">
                <a:solidFill>
                  <a:srgbClr val="0070C0"/>
                </a:solidFill>
              </a:rPr>
              <a:t>DCOM модул свързващ се към EKCC8-W за вашите каскадни приложения 
</a:t>
            </a:r>
            <a:r>
              <a:rPr lang="en-GB" sz="225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E025F366-5251-46DD-9697-3C54EEE3E711}"/>
              </a:ext>
            </a:extLst>
          </p:cNvPr>
          <p:cNvSpPr txBox="1">
            <a:spLocks/>
          </p:cNvSpPr>
          <p:nvPr/>
        </p:nvSpPr>
        <p:spPr>
          <a:xfrm>
            <a:off x="8212800" y="-7456"/>
            <a:ext cx="931200" cy="4457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100" dirty="0">
              <a:latin typeface="Myriad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0284C-5907-42E4-AC3C-C1B2B50F8EC2}"/>
              </a:ext>
            </a:extLst>
          </p:cNvPr>
          <p:cNvSpPr txBox="1"/>
          <p:nvPr/>
        </p:nvSpPr>
        <p:spPr>
          <a:xfrm>
            <a:off x="217136" y="2252891"/>
            <a:ext cx="72833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Google Shape;1780;p96">
            <a:extLst>
              <a:ext uri="{FF2B5EF4-FFF2-40B4-BE49-F238E27FC236}">
                <a16:creationId xmlns:a16="http://schemas.microsoft.com/office/drawing/2014/main" id="{9CEC4BB7-EE86-4C6D-DAC9-F2BDD4AF1616}"/>
              </a:ext>
            </a:extLst>
          </p:cNvPr>
          <p:cNvSpPr/>
          <p:nvPr/>
        </p:nvSpPr>
        <p:spPr>
          <a:xfrm>
            <a:off x="113573" y="105300"/>
            <a:ext cx="6096001" cy="389101"/>
          </a:xfrm>
          <a:prstGeom prst="roundRect">
            <a:avLst>
              <a:gd name="adj" fmla="val 16876"/>
            </a:avLst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</a:rPr>
              <a:t>Каскадно управление</a:t>
            </a:r>
            <a:endParaRPr sz="11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09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7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26" y="296475"/>
            <a:ext cx="4895823" cy="4480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26" name="Google Shape;726;p71"/>
          <p:cNvSpPr txBox="1">
            <a:spLocks noGrp="1"/>
          </p:cNvSpPr>
          <p:nvPr>
            <p:ph type="title"/>
          </p:nvPr>
        </p:nvSpPr>
        <p:spPr>
          <a:xfrm>
            <a:off x="457172" y="204750"/>
            <a:ext cx="4114827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2800"/>
            </a:pPr>
            <a:r>
              <a:rPr lang="en-US" sz="2800" b="0" i="0" u="none" strike="noStrike" cap="none" dirty="0">
                <a:solidFill>
                  <a:srgbClr val="0097E0"/>
                </a:solidFill>
                <a:latin typeface="Calibri" panose="020F0502020204030204" pitchFamily="34" charset="0"/>
                <a:sym typeface="Calibri"/>
              </a:rPr>
              <a:t>Daikin</a:t>
            </a:r>
            <a:r>
              <a:rPr lang="bg-BG" sz="2800" b="0" i="0" u="none" strike="noStrike" cap="none" dirty="0">
                <a:solidFill>
                  <a:srgbClr val="0097E0"/>
                </a:solidFill>
                <a:latin typeface="Calibri" panose="020F0502020204030204" pitchFamily="34" charset="0"/>
                <a:sym typeface="Calibri"/>
              </a:rPr>
              <a:t> ОТОПЛЕНИЕ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bg-BG" dirty="0">
                <a:latin typeface="Calibri" panose="020F0502020204030204" pitchFamily="34" charset="0"/>
              </a:rPr>
              <a:t>Продукти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28" name="Google Shape;728;p71"/>
          <p:cNvSpPr txBox="1"/>
          <p:nvPr/>
        </p:nvSpPr>
        <p:spPr>
          <a:xfrm rot="-928">
            <a:off x="4438337" y="1693674"/>
            <a:ext cx="1111501" cy="58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r>
              <a:rPr lang="bg-BG" sz="1200" b="1" dirty="0">
                <a:solidFill>
                  <a:srgbClr val="333333"/>
                </a:solidFill>
                <a:latin typeface="Calibri" panose="020F0502020204030204" pitchFamily="34" charset="0"/>
                <a:cs typeface="Calibri"/>
                <a:sym typeface="Calibri"/>
              </a:rPr>
              <a:t>Излъчватели</a:t>
            </a:r>
            <a:endParaRPr sz="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 err="1">
                <a:latin typeface="Calibri" panose="020F0502020204030204" pitchFamily="34" charset="0"/>
                <a:cs typeface="Calibri"/>
                <a:sym typeface="Calibri"/>
              </a:rPr>
              <a:t>Термопомпени</a:t>
            </a: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 конвектори</a:t>
            </a:r>
            <a:endParaRPr dirty="0">
              <a:latin typeface="Calibri" panose="020F0502020204030204" pitchFamily="34" charset="0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Подово отопление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29" name="Google Shape;729;p71"/>
          <p:cNvSpPr txBox="1"/>
          <p:nvPr/>
        </p:nvSpPr>
        <p:spPr>
          <a:xfrm rot="-928">
            <a:off x="6575471" y="1693674"/>
            <a:ext cx="1111501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r>
              <a:rPr lang="bg-BG" sz="1200" b="1" dirty="0">
                <a:solidFill>
                  <a:srgbClr val="333333"/>
                </a:solidFill>
                <a:latin typeface="Calibri" panose="020F0502020204030204" pitchFamily="34" charset="0"/>
                <a:cs typeface="Calibri"/>
                <a:sym typeface="Calibri"/>
              </a:rPr>
              <a:t>Котли</a:t>
            </a:r>
            <a:endParaRPr sz="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 err="1">
                <a:latin typeface="Calibri" panose="020F0502020204030204" pitchFamily="34" charset="0"/>
                <a:cs typeface="Calibri"/>
                <a:sym typeface="Calibri"/>
              </a:rPr>
              <a:t>Кондензни</a:t>
            </a: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 газови котли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30" name="Google Shape;730;p71"/>
          <p:cNvSpPr txBox="1"/>
          <p:nvPr/>
        </p:nvSpPr>
        <p:spPr>
          <a:xfrm rot="-928">
            <a:off x="4356451" y="2695487"/>
            <a:ext cx="1111501" cy="58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r>
              <a:rPr lang="bg-BG" sz="1200" b="1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Контрол</a:t>
            </a:r>
            <a:endParaRPr sz="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en-US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Madoka </a:t>
            </a:r>
            <a:r>
              <a:rPr lang="bg-BG" sz="8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термостат</a:t>
            </a:r>
            <a:endParaRPr lang="en-US" sz="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en-US" sz="800" dirty="0" err="1">
                <a:latin typeface="Calibri" panose="020F0502020204030204" pitchFamily="34" charset="0"/>
                <a:sym typeface="Calibri"/>
              </a:rPr>
              <a:t>Onecta</a:t>
            </a:r>
            <a:r>
              <a:rPr lang="en-US" sz="800" dirty="0">
                <a:latin typeface="Calibri" panose="020F0502020204030204" pitchFamily="34" charset="0"/>
                <a:sym typeface="Calibri"/>
              </a:rPr>
              <a:t> </a:t>
            </a:r>
            <a:r>
              <a:rPr lang="bg-BG" sz="800" dirty="0">
                <a:latin typeface="Calibri" panose="020F0502020204030204" pitchFamily="34" charset="0"/>
                <a:sym typeface="Calibri"/>
              </a:rPr>
              <a:t>приложение</a:t>
            </a:r>
            <a:endParaRPr lang="en-US" sz="800" dirty="0">
              <a:latin typeface="Calibri" panose="020F0502020204030204" pitchFamily="34" charset="0"/>
              <a:sym typeface="Calibri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sym typeface="Calibri"/>
              </a:rPr>
              <a:t>Индивидуален стаен контрол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32" name="Google Shape;732;p71"/>
          <p:cNvSpPr txBox="1"/>
          <p:nvPr/>
        </p:nvSpPr>
        <p:spPr>
          <a:xfrm rot="-928">
            <a:off x="5525024" y="920989"/>
            <a:ext cx="1111501" cy="58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r>
              <a:rPr lang="bg-BG" sz="1200" b="1" dirty="0">
                <a:solidFill>
                  <a:srgbClr val="333333"/>
                </a:solidFill>
                <a:latin typeface="Calibri" panose="020F0502020204030204" pitchFamily="34" charset="0"/>
                <a:cs typeface="Calibri"/>
                <a:sym typeface="Calibri"/>
              </a:rPr>
              <a:t>Термопомпи</a:t>
            </a:r>
            <a:endParaRPr dirty="0">
              <a:latin typeface="Calibri" panose="020F0502020204030204" pitchFamily="34" charset="0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Въздух – вода </a:t>
            </a:r>
            <a:endParaRPr dirty="0">
              <a:latin typeface="Calibri" panose="020F0502020204030204" pitchFamily="34" charset="0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Хибридни </a:t>
            </a:r>
            <a:endParaRPr dirty="0">
              <a:latin typeface="Calibri" panose="020F0502020204030204" pitchFamily="34" charset="0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Геотермални</a:t>
            </a:r>
            <a:endParaRPr lang="en-US" sz="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Воден кръг</a:t>
            </a:r>
            <a:r>
              <a:rPr lang="en-US" sz="800" dirty="0">
                <a:latin typeface="Calibri" panose="020F0502020204030204" pitchFamily="34" charset="0"/>
                <a:cs typeface="Calibri"/>
                <a:sym typeface="Calibri"/>
              </a:rPr>
              <a:t> (</a:t>
            </a: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колективни приложения</a:t>
            </a:r>
            <a:r>
              <a:rPr lang="en-US" sz="800" dirty="0">
                <a:latin typeface="Calibri" panose="020F0502020204030204" pitchFamily="34" charset="0"/>
                <a:cs typeface="Calibri"/>
                <a:sym typeface="Calibri"/>
              </a:rPr>
              <a:t>)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33" name="Google Shape;733;p71"/>
          <p:cNvSpPr txBox="1"/>
          <p:nvPr/>
        </p:nvSpPr>
        <p:spPr>
          <a:xfrm rot="-928">
            <a:off x="5298650" y="3446473"/>
            <a:ext cx="1298883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r>
              <a:rPr lang="bg-BG" sz="1200" b="1" dirty="0">
                <a:solidFill>
                  <a:srgbClr val="333333"/>
                </a:solidFill>
                <a:latin typeface="Calibri" panose="020F0502020204030204" pitchFamily="34" charset="0"/>
                <a:cs typeface="Calibri"/>
                <a:sym typeface="Calibri"/>
              </a:rPr>
              <a:t>Водосъдържатели</a:t>
            </a:r>
            <a:endParaRPr dirty="0">
              <a:latin typeface="Calibri" panose="020F0502020204030204" pitchFamily="34" charset="0"/>
            </a:endParaRPr>
          </a:p>
          <a:p>
            <a:pPr marL="179999" indent="-130175">
              <a:buClr>
                <a:srgbClr val="0097E0"/>
              </a:buClr>
              <a:buSzPts val="800"/>
              <a:buFont typeface="Calibri"/>
              <a:buChar char="●"/>
            </a:pPr>
            <a:r>
              <a:rPr lang="ru-RU" sz="800" dirty="0" err="1">
                <a:latin typeface="Calibri" panose="020F0502020204030204" pitchFamily="34" charset="0"/>
                <a:cs typeface="Calibri"/>
              </a:rPr>
              <a:t>Пластмасов</a:t>
            </a:r>
            <a:r>
              <a:rPr lang="ru-RU" sz="800" dirty="0">
                <a:latin typeface="Calibri" panose="020F0502020204030204" pitchFamily="34" charset="0"/>
                <a:cs typeface="Calibri"/>
              </a:rPr>
              <a:t> бойлер за </a:t>
            </a:r>
            <a:r>
              <a:rPr lang="bg-BG" sz="800" dirty="0">
                <a:latin typeface="Calibri" panose="020F0502020204030204" pitchFamily="34" charset="0"/>
                <a:cs typeface="Calibri"/>
              </a:rPr>
              <a:t>БГВ </a:t>
            </a:r>
            <a:r>
              <a:rPr lang="ru-RU" sz="800" dirty="0">
                <a:latin typeface="Calibri" panose="020F0502020204030204" pitchFamily="34" charset="0"/>
                <a:cs typeface="Calibri"/>
              </a:rPr>
              <a:t>с </a:t>
            </a:r>
            <a:r>
              <a:rPr lang="ru-RU" sz="800" dirty="0" err="1">
                <a:latin typeface="Calibri" panose="020F0502020204030204" pitchFamily="34" charset="0"/>
                <a:cs typeface="Calibri"/>
              </a:rPr>
              <a:t>възможност</a:t>
            </a:r>
            <a:r>
              <a:rPr lang="ru-RU" sz="800" dirty="0">
                <a:latin typeface="Calibri" panose="020F0502020204030204" pitchFamily="34" charset="0"/>
                <a:cs typeface="Calibri"/>
              </a:rPr>
              <a:t> за </a:t>
            </a:r>
            <a:r>
              <a:rPr lang="ru-RU" sz="800" dirty="0" err="1">
                <a:latin typeface="Calibri" panose="020F0502020204030204" pitchFamily="34" charset="0"/>
                <a:cs typeface="Calibri"/>
              </a:rPr>
              <a:t>връзка</a:t>
            </a:r>
            <a:r>
              <a:rPr lang="ru-RU" sz="80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sz="800" dirty="0" err="1">
                <a:latin typeface="Calibri" panose="020F0502020204030204" pitchFamily="34" charset="0"/>
                <a:cs typeface="Calibri"/>
              </a:rPr>
              <a:t>със</a:t>
            </a:r>
            <a:r>
              <a:rPr lang="ru-RU" sz="80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sz="800" dirty="0" err="1">
                <a:latin typeface="Calibri" panose="020F0502020204030204" pitchFamily="34" charset="0"/>
                <a:cs typeface="Calibri"/>
              </a:rPr>
              <a:t>солар</a:t>
            </a:r>
            <a:endParaRPr sz="800" dirty="0">
              <a:latin typeface="Calibri" panose="020F0502020204030204" pitchFamily="34" charset="0"/>
              <a:cs typeface="Calibri"/>
            </a:endParaRPr>
          </a:p>
          <a:p>
            <a:pPr marL="179999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Водосъдържатели от неръждаема стомана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35" name="Google Shape;735;p71"/>
          <p:cNvSpPr txBox="1"/>
          <p:nvPr/>
        </p:nvSpPr>
        <p:spPr>
          <a:xfrm rot="-928">
            <a:off x="5392341" y="2447687"/>
            <a:ext cx="1111501" cy="49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1000"/>
              <a:buFont typeface="Calibri"/>
              <a:buNone/>
            </a:pPr>
            <a:r>
              <a:rPr lang="bg-BG" sz="1000" i="1" dirty="0">
                <a:solidFill>
                  <a:srgbClr val="0083C1"/>
                </a:solidFill>
                <a:latin typeface="Calibri" panose="020F0502020204030204" pitchFamily="34" charset="0"/>
                <a:cs typeface="Calibri"/>
                <a:sym typeface="Calibri"/>
              </a:rPr>
              <a:t>Едно и многофамилни жилища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36" name="Google Shape;736;p71" descr="Google Shape;366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981" y="2103981"/>
            <a:ext cx="245060" cy="2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71" descr="Google Shape;367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708" y="2103981"/>
            <a:ext cx="245060" cy="2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71"/>
          <p:cNvSpPr txBox="1"/>
          <p:nvPr/>
        </p:nvSpPr>
        <p:spPr>
          <a:xfrm>
            <a:off x="457172" y="1347820"/>
            <a:ext cx="2955546" cy="224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Calibri"/>
              <a:buNone/>
            </a:pPr>
            <a:r>
              <a:rPr lang="ru-RU" sz="1000" dirty="0" err="1">
                <a:latin typeface="Calibri" panose="020F0502020204030204" pitchFamily="34" charset="0"/>
              </a:rPr>
              <a:t>Пълна</a:t>
            </a:r>
            <a:r>
              <a:rPr lang="ru-RU" sz="1000" dirty="0">
                <a:latin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</a:rPr>
              <a:t>продуктова</a:t>
            </a:r>
            <a:r>
              <a:rPr lang="ru-RU" sz="1000" dirty="0">
                <a:latin typeface="Calibri" panose="020F0502020204030204" pitchFamily="34" charset="0"/>
              </a:rPr>
              <a:t> гама на Daikin за отопление, </a:t>
            </a:r>
            <a:r>
              <a:rPr lang="ru-RU" sz="1000" dirty="0" err="1">
                <a:latin typeface="Calibri" panose="020F0502020204030204" pitchFamily="34" charset="0"/>
              </a:rPr>
              <a:t>осигуряваща</a:t>
            </a:r>
            <a:r>
              <a:rPr lang="ru-RU" sz="1000" dirty="0">
                <a:latin typeface="Calibri" panose="020F0502020204030204" pitchFamily="34" charset="0"/>
              </a:rPr>
              <a:t> най-добро качество, дизайн и </a:t>
            </a:r>
            <a:r>
              <a:rPr lang="ru-RU" sz="1000" dirty="0" err="1">
                <a:latin typeface="Calibri" panose="020F0502020204030204" pitchFamily="34" charset="0"/>
              </a:rPr>
              <a:t>производителност</a:t>
            </a:r>
            <a:r>
              <a:rPr lang="ru-RU" sz="1000" dirty="0">
                <a:latin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</a:rPr>
              <a:t>към</a:t>
            </a:r>
            <a:r>
              <a:rPr lang="ru-RU" sz="1000" dirty="0">
                <a:latin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</a:rPr>
              <a:t>клиентите</a:t>
            </a:r>
            <a:r>
              <a:rPr lang="ru-RU" sz="1000" dirty="0">
                <a:latin typeface="Calibri" panose="020F0502020204030204" pitchFamily="34" charset="0"/>
              </a:rPr>
              <a:t>.</a:t>
            </a:r>
            <a:endParaRPr sz="1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C143E-51A0-4AA0-816D-5E996FC68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Daikin heating portfolio</a:t>
            </a:r>
            <a:endParaRPr lang="en-GB" dirty="0"/>
          </a:p>
        </p:txBody>
      </p:sp>
      <p:sp>
        <p:nvSpPr>
          <p:cNvPr id="2" name="Google Shape;729;p71">
            <a:extLst>
              <a:ext uri="{FF2B5EF4-FFF2-40B4-BE49-F238E27FC236}">
                <a16:creationId xmlns:a16="http://schemas.microsoft.com/office/drawing/2014/main" id="{3BCA7AE7-A6D2-F626-A975-CC036D7F54C9}"/>
              </a:ext>
            </a:extLst>
          </p:cNvPr>
          <p:cNvSpPr txBox="1"/>
          <p:nvPr/>
        </p:nvSpPr>
        <p:spPr>
          <a:xfrm rot="-928">
            <a:off x="6503971" y="2714333"/>
            <a:ext cx="1111501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r>
              <a:rPr lang="bg-BG" sz="1200" b="1" dirty="0">
                <a:solidFill>
                  <a:srgbClr val="333333"/>
                </a:solidFill>
                <a:latin typeface="Calibri" panose="020F0502020204030204" pitchFamily="34" charset="0"/>
                <a:cs typeface="Calibri"/>
                <a:sym typeface="Calibri"/>
              </a:rPr>
              <a:t>Солари</a:t>
            </a:r>
          </a:p>
          <a:p>
            <a:pPr marL="179999" marR="0" lvl="0" indent="-13017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97E0"/>
              </a:buClr>
              <a:buSzPts val="800"/>
              <a:buFont typeface="Calibri"/>
              <a:buChar char="●"/>
            </a:pPr>
            <a:r>
              <a:rPr lang="bg-BG" sz="800" dirty="0">
                <a:latin typeface="Calibri" panose="020F0502020204030204" pitchFamily="34" charset="0"/>
                <a:cs typeface="Calibri"/>
                <a:sym typeface="Calibri"/>
              </a:rPr>
              <a:t>Слънчеви колектори и аксесоари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4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2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2800"/>
              <a:buFont typeface="Calibri"/>
              <a:buNone/>
            </a:pPr>
            <a:r>
              <a:rPr lang="bg-BG" sz="2800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ТЕРМОПОМПИ</a:t>
            </a:r>
            <a:endParaRPr dirty="0"/>
          </a:p>
        </p:txBody>
      </p:sp>
      <p:grpSp>
        <p:nvGrpSpPr>
          <p:cNvPr id="745" name="Google Shape;745;p72"/>
          <p:cNvGrpSpPr/>
          <p:nvPr/>
        </p:nvGrpSpPr>
        <p:grpSpPr>
          <a:xfrm>
            <a:off x="0" y="1128733"/>
            <a:ext cx="4231014" cy="354003"/>
            <a:chOff x="-1" y="-1"/>
            <a:chExt cx="4124101" cy="354002"/>
          </a:xfrm>
        </p:grpSpPr>
        <p:sp>
          <p:nvSpPr>
            <p:cNvPr id="746" name="Google Shape;746;p72"/>
            <p:cNvSpPr/>
            <p:nvPr/>
          </p:nvSpPr>
          <p:spPr>
            <a:xfrm>
              <a:off x="-1" y="-1"/>
              <a:ext cx="4124101" cy="35400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72"/>
            <p:cNvSpPr txBox="1"/>
            <p:nvPr/>
          </p:nvSpPr>
          <p:spPr>
            <a:xfrm>
              <a:off x="-1" y="10650"/>
              <a:ext cx="4124101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r>
                <a:rPr lang="bg-BG" sz="1400" dirty="0">
                  <a:solidFill>
                    <a:srgbClr val="FFFFFF"/>
                  </a:solidFill>
                  <a:ea typeface="Calibri"/>
                  <a:cs typeface="Calibri"/>
                  <a:sym typeface="Calibri"/>
                </a:rPr>
                <a:t>ВЪЗДУХ - ВОДАТА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72"/>
          <p:cNvGrpSpPr/>
          <p:nvPr/>
        </p:nvGrpSpPr>
        <p:grpSpPr>
          <a:xfrm>
            <a:off x="5978812" y="1127301"/>
            <a:ext cx="1489039" cy="354003"/>
            <a:chOff x="0" y="-1"/>
            <a:chExt cx="1981200" cy="354002"/>
          </a:xfrm>
        </p:grpSpPr>
        <p:sp>
          <p:nvSpPr>
            <p:cNvPr id="749" name="Google Shape;749;p72"/>
            <p:cNvSpPr/>
            <p:nvPr/>
          </p:nvSpPr>
          <p:spPr>
            <a:xfrm>
              <a:off x="0" y="-1"/>
              <a:ext cx="1981200" cy="35400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72"/>
            <p:cNvSpPr txBox="1"/>
            <p:nvPr/>
          </p:nvSpPr>
          <p:spPr>
            <a:xfrm>
              <a:off x="0" y="10650"/>
              <a:ext cx="1981200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r>
                <a:rPr lang="bg-BG" sz="1400" dirty="0">
                  <a:solidFill>
                    <a:srgbClr val="FFFFFF"/>
                  </a:solidFill>
                  <a:ea typeface="Calibri"/>
                  <a:cs typeface="Calibri"/>
                  <a:sym typeface="Calibri"/>
                </a:rPr>
                <a:t>ГЕОТЕРМАЛНА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72"/>
          <p:cNvGrpSpPr/>
          <p:nvPr/>
        </p:nvGrpSpPr>
        <p:grpSpPr>
          <a:xfrm>
            <a:off x="4418123" y="1128733"/>
            <a:ext cx="1442381" cy="354003"/>
            <a:chOff x="-1" y="-1"/>
            <a:chExt cx="1990202" cy="354002"/>
          </a:xfrm>
        </p:grpSpPr>
        <p:sp>
          <p:nvSpPr>
            <p:cNvPr id="752" name="Google Shape;752;p72"/>
            <p:cNvSpPr/>
            <p:nvPr/>
          </p:nvSpPr>
          <p:spPr>
            <a:xfrm>
              <a:off x="-1" y="-1"/>
              <a:ext cx="1990202" cy="35400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72"/>
            <p:cNvSpPr txBox="1"/>
            <p:nvPr/>
          </p:nvSpPr>
          <p:spPr>
            <a:xfrm>
              <a:off x="-1" y="10650"/>
              <a:ext cx="1990202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indent="30938" algn="ctr">
                <a:buClr>
                  <a:srgbClr val="FFFFFF"/>
                </a:buClr>
                <a:buSzPts val="1600"/>
                <a:defRPr/>
              </a:pPr>
              <a:endParaRPr lang="en-US" sz="1400" dirty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  <a:p>
              <a:pPr indent="30938" algn="ctr">
                <a:buClr>
                  <a:srgbClr val="FFFFFF"/>
                </a:buClr>
                <a:buSzPts val="1600"/>
                <a:defRPr/>
              </a:pPr>
              <a:r>
                <a:rPr lang="bg-BG" sz="1400" dirty="0">
                  <a:solidFill>
                    <a:srgbClr val="FFFFFF"/>
                  </a:solidFill>
                  <a:ea typeface="Calibri"/>
                  <a:cs typeface="Calibri"/>
                  <a:sym typeface="Calibri"/>
                </a:rPr>
                <a:t>ХИБРИД</a:t>
              </a:r>
              <a:endParaRPr lang="bg-BG" dirty="0"/>
            </a:p>
            <a:p>
              <a:pPr marL="0" marR="0" lvl="0" indent="30938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72"/>
          <p:cNvSpPr txBox="1"/>
          <p:nvPr/>
        </p:nvSpPr>
        <p:spPr>
          <a:xfrm>
            <a:off x="68934" y="1670473"/>
            <a:ext cx="1292506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tabLst/>
              <a:defRPr/>
            </a:pPr>
            <a:r>
              <a:rPr kumimoji="0" lang="bg-BG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Нискотемпературни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72"/>
          <p:cNvSpPr txBox="1"/>
          <p:nvPr/>
        </p:nvSpPr>
        <p:spPr>
          <a:xfrm>
            <a:off x="3004401" y="1662309"/>
            <a:ext cx="1358525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tabLst/>
              <a:defRPr/>
            </a:pPr>
            <a:r>
              <a:rPr lang="bg-BG" sz="1100" b="1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Високотемпературни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72"/>
          <p:cNvSpPr txBox="1"/>
          <p:nvPr/>
        </p:nvSpPr>
        <p:spPr>
          <a:xfrm>
            <a:off x="68935" y="1971072"/>
            <a:ext cx="1292506" cy="113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Calibri"/>
              <a:buNone/>
              <a:tabLst/>
              <a:defRPr/>
            </a:pP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Нискотемпературните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агрегати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Daikin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Altherma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използват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технология за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термопомпа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въздух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-  вода, за да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загряват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охлаждат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и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осигуряват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гореща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вода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високо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енергийно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ефективно</a:t>
            </a:r>
            <a:endParaRPr sz="9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757" name="Google Shape;757;p72"/>
          <p:cNvSpPr txBox="1"/>
          <p:nvPr/>
        </p:nvSpPr>
        <p:spPr>
          <a:xfrm>
            <a:off x="3041608" y="1965454"/>
            <a:ext cx="1211690" cy="122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Calibri"/>
              <a:buNone/>
              <a:tabLst/>
              <a:defRPr/>
            </a:pP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Лесно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заменя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старата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ви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система за отопление и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топла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вода с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нашата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енергийно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ефективна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високотемпературна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термопомпа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Daikin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Altherma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.</a:t>
            </a:r>
            <a:endParaRPr sz="9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758" name="Google Shape;758;p72"/>
          <p:cNvSpPr txBox="1"/>
          <p:nvPr/>
        </p:nvSpPr>
        <p:spPr>
          <a:xfrm>
            <a:off x="4458752" y="1966563"/>
            <a:ext cx="1420102" cy="121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Calibri"/>
              <a:buNone/>
              <a:tabLst/>
              <a:defRPr/>
            </a:pP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Ефективно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комбинирайте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възобновяеми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и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традиционни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енергийни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източници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с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хибридна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термопомпа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Daikin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Altherma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за отопление,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охлаждане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и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топла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вода</a:t>
            </a:r>
            <a:endParaRPr sz="9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759" name="Google Shape;759;p72"/>
          <p:cNvSpPr txBox="1"/>
          <p:nvPr/>
        </p:nvSpPr>
        <p:spPr>
          <a:xfrm>
            <a:off x="6084308" y="1963867"/>
            <a:ext cx="1385031" cy="98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Calibri"/>
              <a:buNone/>
              <a:tabLst/>
              <a:defRPr/>
            </a:pP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Daikin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геотермална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термопомпа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извлича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топлина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от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земята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, за да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осигури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ефективно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отопление,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охлаждане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и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топла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вода.</a:t>
            </a:r>
            <a:endParaRPr sz="9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760" name="Google Shape;760;p72"/>
          <p:cNvSpPr txBox="1"/>
          <p:nvPr/>
        </p:nvSpPr>
        <p:spPr>
          <a:xfrm>
            <a:off x="473125" y="3280314"/>
            <a:ext cx="1632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  <a:tabLst/>
              <a:defRPr/>
            </a:pPr>
            <a:r>
              <a:rPr kumimoji="0" lang="bg-BG" sz="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Хладилно разделен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1" name="Google Shape;761;p72"/>
          <p:cNvSpPr/>
          <p:nvPr/>
        </p:nvSpPr>
        <p:spPr>
          <a:xfrm>
            <a:off x="77568" y="3191716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72"/>
          <p:cNvSpPr txBox="1"/>
          <p:nvPr/>
        </p:nvSpPr>
        <p:spPr>
          <a:xfrm>
            <a:off x="86575" y="3297164"/>
            <a:ext cx="3420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6" name="Google Shape;766;p72"/>
          <p:cNvSpPr txBox="1"/>
          <p:nvPr/>
        </p:nvSpPr>
        <p:spPr>
          <a:xfrm>
            <a:off x="496725" y="3836227"/>
            <a:ext cx="1632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  <a:tabLst/>
              <a:defRPr/>
            </a:pPr>
            <a:r>
              <a:rPr lang="bg-BG" sz="8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Моноблок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7" name="Google Shape;767;p72"/>
          <p:cNvSpPr/>
          <p:nvPr/>
        </p:nvSpPr>
        <p:spPr>
          <a:xfrm>
            <a:off x="68934" y="3745436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72"/>
          <p:cNvSpPr txBox="1"/>
          <p:nvPr/>
        </p:nvSpPr>
        <p:spPr>
          <a:xfrm>
            <a:off x="68934" y="3849894"/>
            <a:ext cx="3420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9" name="Google Shape;769;p72"/>
          <p:cNvSpPr txBox="1"/>
          <p:nvPr/>
        </p:nvSpPr>
        <p:spPr>
          <a:xfrm>
            <a:off x="2014579" y="3312952"/>
            <a:ext cx="1632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  <a:tabLst/>
              <a:defRPr/>
            </a:pPr>
            <a:r>
              <a:rPr lang="bg-BG" sz="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Хладилно разделен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72"/>
          <p:cNvSpPr/>
          <p:nvPr/>
        </p:nvSpPr>
        <p:spPr>
          <a:xfrm>
            <a:off x="1622373" y="3194355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72"/>
          <p:cNvSpPr txBox="1"/>
          <p:nvPr/>
        </p:nvSpPr>
        <p:spPr>
          <a:xfrm>
            <a:off x="1631380" y="3299803"/>
            <a:ext cx="3420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2" name="Google Shape;772;p72"/>
          <p:cNvSpPr txBox="1"/>
          <p:nvPr/>
        </p:nvSpPr>
        <p:spPr>
          <a:xfrm>
            <a:off x="2017929" y="3833427"/>
            <a:ext cx="1632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  <a:tabLst/>
              <a:defRPr/>
            </a:pPr>
            <a:r>
              <a:rPr lang="bg-BG" sz="8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Водно разделен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3" name="Google Shape;773;p72"/>
          <p:cNvSpPr/>
          <p:nvPr/>
        </p:nvSpPr>
        <p:spPr>
          <a:xfrm>
            <a:off x="1622373" y="3739730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72"/>
          <p:cNvSpPr txBox="1"/>
          <p:nvPr/>
        </p:nvSpPr>
        <p:spPr>
          <a:xfrm>
            <a:off x="1631380" y="3845178"/>
            <a:ext cx="3420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72"/>
          <p:cNvSpPr txBox="1"/>
          <p:nvPr/>
        </p:nvSpPr>
        <p:spPr>
          <a:xfrm>
            <a:off x="4845302" y="3291410"/>
            <a:ext cx="1632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  <a:tabLst/>
              <a:defRPr/>
            </a:pPr>
            <a:r>
              <a:rPr kumimoji="0" lang="bg-BG" sz="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Хладилно разделен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6" name="Google Shape;776;p72"/>
          <p:cNvSpPr/>
          <p:nvPr/>
        </p:nvSpPr>
        <p:spPr>
          <a:xfrm>
            <a:off x="4449744" y="3197712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72"/>
          <p:cNvSpPr txBox="1"/>
          <p:nvPr/>
        </p:nvSpPr>
        <p:spPr>
          <a:xfrm>
            <a:off x="4458752" y="3303160"/>
            <a:ext cx="3420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78E48-C702-4D03-AF7A-2A5972A32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Daikin heating portfolio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1" name="Google Shape;776;p72">
            <a:extLst>
              <a:ext uri="{FF2B5EF4-FFF2-40B4-BE49-F238E27FC236}">
                <a16:creationId xmlns:a16="http://schemas.microsoft.com/office/drawing/2014/main" id="{93BCC16F-EC7C-4AF5-9571-B07376EEDA4E}"/>
              </a:ext>
            </a:extLst>
          </p:cNvPr>
          <p:cNvSpPr/>
          <p:nvPr/>
        </p:nvSpPr>
        <p:spPr>
          <a:xfrm>
            <a:off x="6044545" y="3179633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777;p72">
            <a:extLst>
              <a:ext uri="{FF2B5EF4-FFF2-40B4-BE49-F238E27FC236}">
                <a16:creationId xmlns:a16="http://schemas.microsoft.com/office/drawing/2014/main" id="{B11E5AE0-E835-4848-94FF-146BC77ADFDD}"/>
              </a:ext>
            </a:extLst>
          </p:cNvPr>
          <p:cNvSpPr txBox="1"/>
          <p:nvPr/>
        </p:nvSpPr>
        <p:spPr>
          <a:xfrm>
            <a:off x="6044545" y="3280733"/>
            <a:ext cx="3420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755;p72">
            <a:extLst>
              <a:ext uri="{FF2B5EF4-FFF2-40B4-BE49-F238E27FC236}">
                <a16:creationId xmlns:a16="http://schemas.microsoft.com/office/drawing/2014/main" id="{A573B715-CAA0-4713-91B0-2B3F09D9742E}"/>
              </a:ext>
            </a:extLst>
          </p:cNvPr>
          <p:cNvSpPr txBox="1"/>
          <p:nvPr/>
        </p:nvSpPr>
        <p:spPr>
          <a:xfrm>
            <a:off x="1555271" y="1667834"/>
            <a:ext cx="1358525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tabLst/>
              <a:defRPr/>
            </a:pPr>
            <a:r>
              <a:rPr lang="bg-BG" sz="1100" b="1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Среднотемпературни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756;p72">
            <a:extLst>
              <a:ext uri="{FF2B5EF4-FFF2-40B4-BE49-F238E27FC236}">
                <a16:creationId xmlns:a16="http://schemas.microsoft.com/office/drawing/2014/main" id="{0FF15ECB-7741-4FE5-999B-54FEC448B909}"/>
              </a:ext>
            </a:extLst>
          </p:cNvPr>
          <p:cNvSpPr txBox="1"/>
          <p:nvPr/>
        </p:nvSpPr>
        <p:spPr>
          <a:xfrm>
            <a:off x="1555271" y="1965455"/>
            <a:ext cx="1211689" cy="118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Calibri"/>
              <a:buNone/>
              <a:tabLst/>
              <a:defRPr/>
            </a:pP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Среднотемпературните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термопомпи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са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подходящи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за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обновяване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н</a:t>
            </a:r>
            <a:r>
              <a:rPr lang="en-US" sz="9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къщи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построени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след 1990 г. </a:t>
            </a:r>
            <a:r>
              <a:rPr lang="bg-BG" sz="900" dirty="0">
                <a:solidFill>
                  <a:srgbClr val="333333"/>
                </a:solidFill>
                <a:latin typeface="Calibri"/>
                <a:cs typeface="Calibri"/>
              </a:rPr>
              <a:t>ТИВ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може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да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достигне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до 65°C,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работейки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с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радиатори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9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grpSp>
        <p:nvGrpSpPr>
          <p:cNvPr id="9" name="Google Shape;748;p72">
            <a:extLst>
              <a:ext uri="{FF2B5EF4-FFF2-40B4-BE49-F238E27FC236}">
                <a16:creationId xmlns:a16="http://schemas.microsoft.com/office/drawing/2014/main" id="{DBCD34E7-D188-1819-C5DE-89B06DE93005}"/>
              </a:ext>
            </a:extLst>
          </p:cNvPr>
          <p:cNvGrpSpPr/>
          <p:nvPr/>
        </p:nvGrpSpPr>
        <p:grpSpPr>
          <a:xfrm>
            <a:off x="7654960" y="1127301"/>
            <a:ext cx="1489039" cy="354003"/>
            <a:chOff x="0" y="-1"/>
            <a:chExt cx="1981200" cy="354002"/>
          </a:xfrm>
        </p:grpSpPr>
        <p:sp>
          <p:nvSpPr>
            <p:cNvPr id="10" name="Google Shape;749;p72">
              <a:extLst>
                <a:ext uri="{FF2B5EF4-FFF2-40B4-BE49-F238E27FC236}">
                  <a16:creationId xmlns:a16="http://schemas.microsoft.com/office/drawing/2014/main" id="{CB2BBFA8-42CD-6C59-236D-E82A1A3D8CC1}"/>
                </a:ext>
              </a:extLst>
            </p:cNvPr>
            <p:cNvSpPr/>
            <p:nvPr/>
          </p:nvSpPr>
          <p:spPr>
            <a:xfrm>
              <a:off x="0" y="-1"/>
              <a:ext cx="1981200" cy="35400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50;p72">
              <a:extLst>
                <a:ext uri="{FF2B5EF4-FFF2-40B4-BE49-F238E27FC236}">
                  <a16:creationId xmlns:a16="http://schemas.microsoft.com/office/drawing/2014/main" id="{48BFA61E-3C17-8995-3BD3-CB47AF88A4BF}"/>
                </a:ext>
              </a:extLst>
            </p:cNvPr>
            <p:cNvSpPr txBox="1"/>
            <p:nvPr/>
          </p:nvSpPr>
          <p:spPr>
            <a:xfrm>
              <a:off x="0" y="10650"/>
              <a:ext cx="1981200" cy="33270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45675" tIns="45675" rIns="45675" bIns="45675" anchor="ctr" anchorCtr="0">
              <a:noAutofit/>
            </a:bodyPr>
            <a:lstStyle/>
            <a:p>
              <a:pPr marL="0" marR="0" lvl="0" indent="30938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r>
                <a:rPr lang="bg-BG" sz="16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ВОДЕН КРЪГ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759;p72">
            <a:extLst>
              <a:ext uri="{FF2B5EF4-FFF2-40B4-BE49-F238E27FC236}">
                <a16:creationId xmlns:a16="http://schemas.microsoft.com/office/drawing/2014/main" id="{1B8BE6E2-E312-254B-F35B-1C63CE83D32C}"/>
              </a:ext>
            </a:extLst>
          </p:cNvPr>
          <p:cNvSpPr txBox="1"/>
          <p:nvPr/>
        </p:nvSpPr>
        <p:spPr>
          <a:xfrm>
            <a:off x="7639723" y="1963866"/>
            <a:ext cx="1420101" cy="98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Calibri"/>
              <a:buNone/>
              <a:tabLst/>
              <a:defRPr/>
            </a:pP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Модулът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Daikin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Altherma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3 WS е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високоефективна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термопомпа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вода-вода с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интегриран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бойлер за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битова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гореща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вода (БГВ) за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осигуряване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на отопление,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охлаждане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и </a:t>
            </a:r>
            <a:r>
              <a:rPr lang="ru-RU" sz="900" dirty="0" err="1">
                <a:solidFill>
                  <a:srgbClr val="333333"/>
                </a:solidFill>
                <a:latin typeface="Calibri"/>
                <a:cs typeface="Calibri"/>
              </a:rPr>
              <a:t>топла</a:t>
            </a:r>
            <a:r>
              <a:rPr lang="ru-RU" sz="900" dirty="0">
                <a:solidFill>
                  <a:srgbClr val="333333"/>
                </a:solidFill>
                <a:latin typeface="Calibri"/>
                <a:cs typeface="Calibri"/>
              </a:rPr>
              <a:t> вода.</a:t>
            </a:r>
            <a:endParaRPr sz="9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13" name="Google Shape;776;p72">
            <a:extLst>
              <a:ext uri="{FF2B5EF4-FFF2-40B4-BE49-F238E27FC236}">
                <a16:creationId xmlns:a16="http://schemas.microsoft.com/office/drawing/2014/main" id="{8371937A-1B2C-50B6-0FA4-121BA44FD65C}"/>
              </a:ext>
            </a:extLst>
          </p:cNvPr>
          <p:cNvSpPr/>
          <p:nvPr/>
        </p:nvSpPr>
        <p:spPr>
          <a:xfrm>
            <a:off x="7651759" y="3179633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777;p72">
            <a:extLst>
              <a:ext uri="{FF2B5EF4-FFF2-40B4-BE49-F238E27FC236}">
                <a16:creationId xmlns:a16="http://schemas.microsoft.com/office/drawing/2014/main" id="{02142518-0CFF-899F-3238-9CBB47155AA1}"/>
              </a:ext>
            </a:extLst>
          </p:cNvPr>
          <p:cNvSpPr txBox="1"/>
          <p:nvPr/>
        </p:nvSpPr>
        <p:spPr>
          <a:xfrm>
            <a:off x="7651759" y="3280733"/>
            <a:ext cx="3420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73;p72">
            <a:extLst>
              <a:ext uri="{FF2B5EF4-FFF2-40B4-BE49-F238E27FC236}">
                <a16:creationId xmlns:a16="http://schemas.microsoft.com/office/drawing/2014/main" id="{90B7876E-6A37-A90B-A513-B583FCD32BE0}"/>
              </a:ext>
            </a:extLst>
          </p:cNvPr>
          <p:cNvSpPr/>
          <p:nvPr/>
        </p:nvSpPr>
        <p:spPr>
          <a:xfrm>
            <a:off x="3015926" y="3195329"/>
            <a:ext cx="342000" cy="342000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900"/>
              <a:defRPr/>
            </a:pP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H</a:t>
            </a:r>
            <a:endParaRPr lang="en-US" sz="9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" name="Google Shape;772;p72">
            <a:extLst>
              <a:ext uri="{FF2B5EF4-FFF2-40B4-BE49-F238E27FC236}">
                <a16:creationId xmlns:a16="http://schemas.microsoft.com/office/drawing/2014/main" id="{84486340-01D8-F941-9DE3-5CFC32D30CC1}"/>
              </a:ext>
            </a:extLst>
          </p:cNvPr>
          <p:cNvSpPr txBox="1"/>
          <p:nvPr/>
        </p:nvSpPr>
        <p:spPr>
          <a:xfrm>
            <a:off x="3404670" y="3299266"/>
            <a:ext cx="1632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  <a:tabLst/>
              <a:defRPr/>
            </a:pPr>
            <a:r>
              <a:rPr lang="bg-BG" sz="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Водно разделен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4F693-F735-0C93-6F41-D08B3EC0A0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bg-BG" dirty="0"/>
              <a:t>ОТОПЛЕНИЕ / ТЕРМОПОМПИ И КОТЛИ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0AFFA-7074-6582-54BB-406E1798B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65414"/>
              </p:ext>
            </p:extLst>
          </p:nvPr>
        </p:nvGraphicFramePr>
        <p:xfrm>
          <a:off x="251520" y="795000"/>
          <a:ext cx="7685410" cy="3824412"/>
        </p:xfrm>
        <a:graphic>
          <a:graphicData uri="http://schemas.openxmlformats.org/drawingml/2006/table">
            <a:tbl>
              <a:tblPr/>
              <a:tblGrid>
                <a:gridCol w="1822654">
                  <a:extLst>
                    <a:ext uri="{9D8B030D-6E8A-4147-A177-3AD203B41FA5}">
                      <a16:colId xmlns:a16="http://schemas.microsoft.com/office/drawing/2014/main" val="3314252811"/>
                    </a:ext>
                  </a:extLst>
                </a:gridCol>
                <a:gridCol w="867931">
                  <a:extLst>
                    <a:ext uri="{9D8B030D-6E8A-4147-A177-3AD203B41FA5}">
                      <a16:colId xmlns:a16="http://schemas.microsoft.com/office/drawing/2014/main" val="2103369198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849130133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3939936164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1383194508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3840233115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2441272080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982557480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2225829550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2335168183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1725428286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3880304320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2576480507"/>
                    </a:ext>
                  </a:extLst>
                </a:gridCol>
                <a:gridCol w="698566">
                  <a:extLst>
                    <a:ext uri="{9D8B030D-6E8A-4147-A177-3AD203B41FA5}">
                      <a16:colId xmlns:a16="http://schemas.microsoft.com/office/drawing/2014/main" val="1428662342"/>
                    </a:ext>
                  </a:extLst>
                </a:gridCol>
              </a:tblGrid>
              <a:tr h="4572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Продуктова гама</a:t>
                      </a:r>
                      <a:endParaRPr lang="en-GB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GB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GB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HP/GB </a:t>
                      </a:r>
                      <a:r>
                        <a:rPr lang="bg-BG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Електрическо свързване</a:t>
                      </a:r>
                      <a:r>
                        <a:rPr lang="en-GB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bg-BG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фаза</a:t>
                      </a:r>
                      <a:r>
                        <a:rPr lang="en-GB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Мощност(модел) на термопомпата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[kW]</a:t>
                      </a:r>
                      <a:endParaRPr lang="en-A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AT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Газов котел</a:t>
                      </a:r>
                      <a:r>
                        <a:rPr lang="en-GB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[kW]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059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Product family</a:t>
                      </a:r>
                    </a:p>
                  </a:txBody>
                  <a:tcPr marL="5722" marR="5722" marT="5722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HP/GB Electrical connection [phase]</a:t>
                      </a: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de-DE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A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722" marR="5722" marT="572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90078"/>
                  </a:ext>
                </a:extLst>
              </a:tr>
              <a:tr h="2379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Daikin </a:t>
                      </a:r>
                      <a:r>
                        <a:rPr lang="fi-FI" sz="8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Altherma</a:t>
                      </a:r>
                      <a:r>
                        <a:rPr lang="fi-FI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4 H </a:t>
                      </a:r>
                      <a:r>
                        <a:rPr lang="fi-FI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(R290)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75°C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75°C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75°C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75°C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75°C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44151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i-FI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3 H HT</a:t>
                      </a:r>
                      <a:endParaRPr lang="fi-FI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70°C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70°C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70°C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73556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i-FI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3 H MT</a:t>
                      </a:r>
                      <a:endParaRPr lang="fi-FI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96001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Daikin </a:t>
                      </a:r>
                      <a:r>
                        <a:rPr lang="fi-FI" sz="8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Altherma</a:t>
                      </a:r>
                      <a:r>
                        <a:rPr lang="fi-FI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3 R MT</a:t>
                      </a: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62798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3 R ERLA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85360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3 R ERGA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81804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</a:t>
                      </a:r>
                      <a:r>
                        <a:rPr lang="en-GB" sz="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Altherma</a:t>
                      </a:r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3 M 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60°C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59999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</a:t>
                      </a:r>
                      <a:r>
                        <a:rPr lang="en-GB" sz="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Altherma</a:t>
                      </a:r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3 GEO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r>
                        <a:rPr lang="de-DE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65°C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97E0"/>
                      </a:solidFill>
                    </a:lnR>
                    <a:lnT w="12700" cap="flat" cmpd="sng" algn="ctr">
                      <a:solidFill>
                        <a:srgbClr val="0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745547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Daikin </a:t>
                      </a:r>
                      <a:r>
                        <a:rPr lang="de-DE" sz="8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Altherma</a:t>
                      </a:r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WS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1/3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60°C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GB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GB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044343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R Hybrid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55/80°C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55/80°C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63281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R </a:t>
                      </a:r>
                      <a:r>
                        <a:rPr lang="en-GB" sz="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Hybrid+Multi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50/80°C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50/80°C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29707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3 C Gas W</a:t>
                      </a:r>
                      <a:endParaRPr lang="en-US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12/18/24/28/35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483654"/>
                  </a:ext>
                </a:extLst>
              </a:tr>
              <a:tr h="23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it-I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Daikin Altherma 3 C Gas W base model</a:t>
                      </a:r>
                      <a:endParaRPr lang="it-I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AT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24</a:t>
                      </a:r>
                      <a:endParaRPr lang="en-AT" sz="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2" marR="5722" marT="5722" marB="0" anchor="ctr">
                    <a:lnL w="12700" cmpd="sng">
                      <a:solidFill>
                        <a:srgbClr val="0097E0"/>
                      </a:solidFill>
                    </a:lnL>
                    <a:lnR w="12700" cmpd="sng">
                      <a:solidFill>
                        <a:srgbClr val="0097E0"/>
                      </a:solidFill>
                    </a:lnR>
                    <a:lnT w="12700" cmpd="sng">
                      <a:solidFill>
                        <a:srgbClr val="0097E0"/>
                      </a:solidFill>
                    </a:lnT>
                    <a:lnB w="12700" cmpd="sng">
                      <a:solidFill>
                        <a:srgbClr val="0097E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C3F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5728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5A16563-67E2-5FCD-7181-92CF510FB1CD}"/>
              </a:ext>
            </a:extLst>
          </p:cNvPr>
          <p:cNvSpPr/>
          <p:nvPr/>
        </p:nvSpPr>
        <p:spPr>
          <a:xfrm>
            <a:off x="8172400" y="823521"/>
            <a:ext cx="541619" cy="1787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ТИВ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8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3"/>
          <p:cNvSpPr/>
          <p:nvPr/>
        </p:nvSpPr>
        <p:spPr>
          <a:xfrm>
            <a:off x="486529" y="909751"/>
            <a:ext cx="2104800" cy="3880800"/>
          </a:xfrm>
          <a:prstGeom prst="rect">
            <a:avLst/>
          </a:prstGeom>
          <a:noFill/>
          <a:ln w="25400" cap="flat" cmpd="sng">
            <a:solidFill>
              <a:srgbClr val="0097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8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73"/>
          <p:cNvSpPr/>
          <p:nvPr/>
        </p:nvSpPr>
        <p:spPr>
          <a:xfrm>
            <a:off x="2696775" y="913250"/>
            <a:ext cx="2104800" cy="3877200"/>
          </a:xfrm>
          <a:prstGeom prst="rect">
            <a:avLst/>
          </a:prstGeom>
          <a:noFill/>
          <a:ln w="25400" cap="flat" cmpd="sng">
            <a:solidFill>
              <a:srgbClr val="0097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8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73"/>
          <p:cNvSpPr/>
          <p:nvPr/>
        </p:nvSpPr>
        <p:spPr>
          <a:xfrm>
            <a:off x="4906675" y="909750"/>
            <a:ext cx="2104800" cy="3880800"/>
          </a:xfrm>
          <a:prstGeom prst="rect">
            <a:avLst/>
          </a:prstGeom>
          <a:noFill/>
          <a:ln w="25400" cap="flat" cmpd="sng">
            <a:solidFill>
              <a:srgbClr val="0097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C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8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8" name="Google Shape;788;p73"/>
          <p:cNvGrpSpPr/>
          <p:nvPr/>
        </p:nvGrpSpPr>
        <p:grpSpPr>
          <a:xfrm>
            <a:off x="486541" y="909751"/>
            <a:ext cx="2104828" cy="473588"/>
            <a:chOff x="0" y="-1"/>
            <a:chExt cx="2104828" cy="473588"/>
          </a:xfrm>
        </p:grpSpPr>
        <p:sp>
          <p:nvSpPr>
            <p:cNvPr id="789" name="Google Shape;789;p73"/>
            <p:cNvSpPr/>
            <p:nvPr/>
          </p:nvSpPr>
          <p:spPr>
            <a:xfrm>
              <a:off x="0" y="-1"/>
              <a:ext cx="2104828" cy="473588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endParaRPr sz="17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73"/>
            <p:cNvSpPr txBox="1"/>
            <p:nvPr/>
          </p:nvSpPr>
          <p:spPr>
            <a:xfrm>
              <a:off x="0" y="70032"/>
              <a:ext cx="2104828" cy="333521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r>
                <a:rPr lang="bg-BG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Подов/интегриран</a:t>
              </a: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73"/>
          <p:cNvGrpSpPr/>
          <p:nvPr/>
        </p:nvGrpSpPr>
        <p:grpSpPr>
          <a:xfrm>
            <a:off x="2696610" y="913508"/>
            <a:ext cx="2104828" cy="473588"/>
            <a:chOff x="0" y="-1"/>
            <a:chExt cx="2104828" cy="473588"/>
          </a:xfrm>
        </p:grpSpPr>
        <p:sp>
          <p:nvSpPr>
            <p:cNvPr id="792" name="Google Shape;792;p73"/>
            <p:cNvSpPr/>
            <p:nvPr/>
          </p:nvSpPr>
          <p:spPr>
            <a:xfrm>
              <a:off x="0" y="-1"/>
              <a:ext cx="2104828" cy="473588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endParaRPr sz="17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73"/>
            <p:cNvSpPr txBox="1"/>
            <p:nvPr/>
          </p:nvSpPr>
          <p:spPr>
            <a:xfrm>
              <a:off x="0" y="70032"/>
              <a:ext cx="2104828" cy="333521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r>
                <a:rPr lang="bg-BG" b="1" i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Стенен</a:t>
              </a: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73"/>
          <p:cNvGrpSpPr/>
          <p:nvPr/>
        </p:nvGrpSpPr>
        <p:grpSpPr>
          <a:xfrm>
            <a:off x="4906679" y="909751"/>
            <a:ext cx="2104828" cy="473588"/>
            <a:chOff x="0" y="-1"/>
            <a:chExt cx="2104828" cy="473588"/>
          </a:xfrm>
        </p:grpSpPr>
        <p:sp>
          <p:nvSpPr>
            <p:cNvPr id="795" name="Google Shape;795;p73"/>
            <p:cNvSpPr/>
            <p:nvPr/>
          </p:nvSpPr>
          <p:spPr>
            <a:xfrm>
              <a:off x="0" y="-1"/>
              <a:ext cx="2104828" cy="473588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endParaRPr sz="17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73"/>
            <p:cNvSpPr txBox="1"/>
            <p:nvPr/>
          </p:nvSpPr>
          <p:spPr>
            <a:xfrm>
              <a:off x="0" y="49522"/>
              <a:ext cx="2104828" cy="374542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r>
                <a:rPr lang="en-US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ECH</a:t>
              </a:r>
              <a:r>
                <a:rPr lang="en-US" sz="1600" b="1" i="1" u="none" strike="noStrike" cap="none" baseline="-25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lang="bg-BG" sz="16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/Компакт</a:t>
              </a: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73"/>
          <p:cNvSpPr txBox="1"/>
          <p:nvPr/>
        </p:nvSpPr>
        <p:spPr>
          <a:xfrm>
            <a:off x="562742" y="1382852"/>
            <a:ext cx="2104800" cy="4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lvl="0">
              <a:buClr>
                <a:srgbClr val="5F5F5F"/>
              </a:buClr>
              <a:buSzPts val="1000"/>
            </a:pP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Вътрешно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тяло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"всичко в едно" с пълна интеграция на хидравличните компоненти</a:t>
            </a:r>
            <a:r>
              <a:rPr lang="ru-RU" sz="1000" i="1" dirty="0">
                <a:solidFill>
                  <a:srgbClr val="5F5F5F"/>
                </a:solidFill>
                <a:ea typeface="Calibri"/>
                <a:cs typeface="Calibri"/>
                <a:sym typeface="Calibri"/>
              </a:rPr>
              <a:t>
</a:t>
            </a:r>
            <a:endParaRPr dirty="0"/>
          </a:p>
        </p:txBody>
      </p:sp>
      <p:sp>
        <p:nvSpPr>
          <p:cNvPr id="798" name="Google Shape;798;p73"/>
          <p:cNvSpPr txBox="1"/>
          <p:nvPr/>
        </p:nvSpPr>
        <p:spPr>
          <a:xfrm>
            <a:off x="2772642" y="1463300"/>
            <a:ext cx="1933538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000"/>
              <a:buFont typeface="Calibri"/>
              <a:buNone/>
            </a:pPr>
            <a:r>
              <a:rPr lang="bg-BG" sz="800" i="1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Гъвкав и компактен монтаж</a:t>
            </a:r>
            <a:endParaRPr sz="800" i="1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99" name="Google Shape;799;p73"/>
          <p:cNvSpPr txBox="1"/>
          <p:nvPr/>
        </p:nvSpPr>
        <p:spPr>
          <a:xfrm>
            <a:off x="4982879" y="1430975"/>
            <a:ext cx="1896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>
              <a:buClr>
                <a:srgbClr val="5F5F5F"/>
              </a:buClr>
              <a:buSzPts val="1000"/>
            </a:pPr>
            <a:r>
              <a:rPr lang="bg-BG" sz="8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Вътрешно тяло всичко в едно с</a:t>
            </a:r>
            <a:r>
              <a:rPr lang="en-US" sz="800" b="0" i="1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800" b="0" i="1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" b="0" i="1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ластмасов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бойлер за БГВ с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възможност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за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връзка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със</a:t>
            </a:r>
            <a:r>
              <a:rPr lang="ru-RU" sz="800" i="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lang="ru-RU" sz="800" i="1" dirty="0" err="1">
                <a:solidFill>
                  <a:srgbClr val="5F5F5F"/>
                </a:solidFill>
                <a:latin typeface="Calibri"/>
                <a:cs typeface="Calibri"/>
              </a:rPr>
              <a:t>солар</a:t>
            </a:r>
            <a:endParaRPr lang="ru-RU" sz="800" i="1" dirty="0">
              <a:solidFill>
                <a:srgbClr val="5F5F5F"/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000"/>
              <a:buFont typeface="Calibri"/>
              <a:buNone/>
            </a:pPr>
            <a:endParaRPr dirty="0"/>
          </a:p>
        </p:txBody>
      </p:sp>
      <p:sp>
        <p:nvSpPr>
          <p:cNvPr id="800" name="Google Shape;800;p73"/>
          <p:cNvSpPr txBox="1"/>
          <p:nvPr/>
        </p:nvSpPr>
        <p:spPr>
          <a:xfrm>
            <a:off x="1242934" y="2970225"/>
            <a:ext cx="1348484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Перфектно решение за ново строителство
Всички компоненти и връзки са фабрично монтирани
БГВ: без нужда от ел. нагревател (бустер)</a:t>
            </a:r>
            <a:endParaRPr sz="7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Необходимо е малко инсталационно пространство.</a:t>
            </a:r>
            <a:endParaRPr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1" name="Google Shape;801;p73"/>
          <p:cNvSpPr txBox="1"/>
          <p:nvPr/>
        </p:nvSpPr>
        <p:spPr>
          <a:xfrm>
            <a:off x="3555104" y="2889950"/>
            <a:ext cx="11997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Висока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гъвкавост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за монтаж и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връзка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за БГВ
Компактен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модул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с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намалено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пространство за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инсталиране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
Комбинация с отделен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водосъдържател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за БГВ до 500 л,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със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или без 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соларна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система</a:t>
            </a:r>
            <a:endParaRPr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2" name="Google Shape;802;p73"/>
          <p:cNvSpPr txBox="1"/>
          <p:nvPr/>
        </p:nvSpPr>
        <p:spPr>
          <a:xfrm>
            <a:off x="5742167" y="2829275"/>
            <a:ext cx="1205887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Максимално увеличаване на възобновяемата енергия с топ комфорт за приготвяне на гореща вода
</a:t>
            </a:r>
            <a:r>
              <a:rPr lang="ru-RU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Соларна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опция за БГВ и отопление.
</a:t>
            </a:r>
            <a:r>
              <a:rPr lang="bg-BG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Лек пластмасов резервоар</a:t>
            </a:r>
            <a:endParaRPr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-101600">
              <a:buClr>
                <a:srgbClr val="353535"/>
              </a:buClr>
              <a:buSzPts val="700"/>
              <a:buFont typeface="Arial"/>
              <a:buChar char="•"/>
            </a:pPr>
            <a:r>
              <a:rPr lang="bg-BG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Бивалентен</a:t>
            </a:r>
            <a:r>
              <a:rPr lang="bg-BG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вариант
Компактен</a:t>
            </a:r>
            <a:endParaRPr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03" name="Google Shape;803;p73"/>
          <p:cNvGraphicFramePr/>
          <p:nvPr>
            <p:extLst>
              <p:ext uri="{D42A27DB-BD31-4B8C-83A1-F6EECF244321}">
                <p14:modId xmlns:p14="http://schemas.microsoft.com/office/powerpoint/2010/main" val="3989493056"/>
              </p:ext>
            </p:extLst>
          </p:nvPr>
        </p:nvGraphicFramePr>
        <p:xfrm>
          <a:off x="563105" y="4013255"/>
          <a:ext cx="1939450" cy="65945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6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cs typeface="Calibri"/>
                          <a:sym typeface="Calibri"/>
                        </a:rPr>
                        <a:t>Отопление / Отопление и охлаждане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BUH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 9 kW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Tank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Arial"/>
                          <a:cs typeface="Calibri"/>
                          <a:sym typeface="Calibri"/>
                        </a:rPr>
                        <a:t>Неръждаем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 </a:t>
                      </a: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</a:t>
                      </a:r>
                      <a:r>
                        <a:rPr lang="en-US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230 </a:t>
                      </a: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литра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Bizone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cs typeface="Calibri"/>
                          <a:sym typeface="Calibri"/>
                        </a:rPr>
                        <a:t>Интегрирани </a:t>
                      </a:r>
                      <a:r>
                        <a:rPr lang="bg-BG" sz="600" u="none" strike="noStrike" cap="none" dirty="0" err="1">
                          <a:solidFill>
                            <a:srgbClr val="353535"/>
                          </a:solidFill>
                          <a:latin typeface="Calibri"/>
                          <a:cs typeface="Calibri"/>
                          <a:sym typeface="Calibri"/>
                        </a:rPr>
                        <a:t>двузонови</a:t>
                      </a:r>
                      <a:r>
                        <a:rPr lang="bg-BG" sz="600" u="none" strike="noStrike" cap="none" dirty="0">
                          <a:solidFill>
                            <a:srgbClr val="353535"/>
                          </a:solidFill>
                          <a:latin typeface="Calibri"/>
                          <a:cs typeface="Calibri"/>
                          <a:sym typeface="Calibri"/>
                        </a:rPr>
                        <a:t> модели</a:t>
                      </a:r>
                      <a:endParaRPr dirty="0"/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4" name="Google Shape;804;p73"/>
          <p:cNvGraphicFramePr/>
          <p:nvPr>
            <p:extLst>
              <p:ext uri="{D42A27DB-BD31-4B8C-83A1-F6EECF244321}">
                <p14:modId xmlns:p14="http://schemas.microsoft.com/office/powerpoint/2010/main" val="3910526671"/>
              </p:ext>
            </p:extLst>
          </p:nvPr>
        </p:nvGraphicFramePr>
        <p:xfrm>
          <a:off x="2782389" y="4008510"/>
          <a:ext cx="1966425" cy="50030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6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15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kern="1200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 sz="600" b="1" u="none" strike="noStrike" kern="1200" cap="none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b="0" i="0" u="none" strike="noStrike" cap="none" dirty="0">
                          <a:solidFill>
                            <a:srgbClr val="353535"/>
                          </a:solidFill>
                          <a:latin typeface="Calibri"/>
                          <a:cs typeface="Calibri"/>
                          <a:sym typeface="Calibri"/>
                        </a:rPr>
                        <a:t>Отопление / Отопление и охлаждане</a:t>
                      </a:r>
                      <a:endParaRPr sz="600" b="0" i="0" u="none" strike="noStrike" cap="none" dirty="0">
                        <a:solidFill>
                          <a:srgbClr val="353535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kern="1200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BUH</a:t>
                      </a:r>
                      <a:endParaRPr sz="600" b="1" u="none" strike="noStrike" kern="1200" cap="none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6, 9 kW</a:t>
                      </a:r>
                      <a:endParaRPr sz="600" b="0" i="0" u="none" strike="noStrike" cap="none" dirty="0">
                        <a:solidFill>
                          <a:srgbClr val="353535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5" name="Google Shape;805;p73"/>
          <p:cNvGraphicFramePr/>
          <p:nvPr>
            <p:extLst>
              <p:ext uri="{D42A27DB-BD31-4B8C-83A1-F6EECF244321}">
                <p14:modId xmlns:p14="http://schemas.microsoft.com/office/powerpoint/2010/main" val="45496862"/>
              </p:ext>
            </p:extLst>
          </p:nvPr>
        </p:nvGraphicFramePr>
        <p:xfrm>
          <a:off x="4968435" y="4017569"/>
          <a:ext cx="1966425" cy="716425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6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75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kern="1200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 sz="600" b="1" u="none" strike="noStrike" kern="1200" cap="none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b="0" i="0" u="none" strike="noStrike" cap="none" dirty="0">
                          <a:solidFill>
                            <a:srgbClr val="353535"/>
                          </a:solidFill>
                          <a:latin typeface="Calibri"/>
                          <a:cs typeface="Calibri"/>
                          <a:sym typeface="Calibri"/>
                        </a:rPr>
                        <a:t>Отопление / Отопление и охлаждане</a:t>
                      </a:r>
                      <a:endParaRPr sz="600" b="0" i="0" u="none" strike="noStrike" cap="none" dirty="0">
                        <a:solidFill>
                          <a:srgbClr val="353535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kern="1200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BUH</a:t>
                      </a:r>
                      <a:endParaRPr sz="600" b="1" u="none" strike="noStrike" kern="1200" cap="none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b="0" i="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Опция</a:t>
                      </a:r>
                      <a:r>
                        <a:rPr lang="en-US" sz="600" b="0" i="0" u="none" strike="noStrike" cap="none" dirty="0">
                          <a:solidFill>
                            <a:srgbClr val="3535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(3, 6, 9 KW)</a:t>
                      </a:r>
                      <a:endParaRPr sz="600" b="0" i="0" u="none" strike="noStrike" cap="none" dirty="0">
                        <a:solidFill>
                          <a:srgbClr val="353535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0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1" u="none" strike="noStrike" kern="1200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Tank</a:t>
                      </a:r>
                      <a:endParaRPr sz="600" b="1" u="none" strike="noStrike" kern="1200" cap="none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Pts val="600"/>
                        <a:buFont typeface="Calibri"/>
                        <a:buNone/>
                      </a:pPr>
                      <a:r>
                        <a:rPr lang="bg-BG" sz="600" b="0" i="0" u="none" strike="noStrike" cap="none" dirty="0">
                          <a:solidFill>
                            <a:srgbClr val="353535"/>
                          </a:solidFill>
                          <a:latin typeface="Calibri"/>
                          <a:cs typeface="Calibri"/>
                          <a:sym typeface="Calibri"/>
                        </a:rPr>
                        <a:t>Полипропилен 300 и 500 литра</a:t>
                      </a:r>
                      <a:endParaRPr sz="600" b="0" i="0" u="none" strike="noStrike" cap="none" dirty="0">
                        <a:solidFill>
                          <a:srgbClr val="353535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22275" marR="22275" marT="22275" marB="22275">
                    <a:lnL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3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6" name="Google Shape;806;p73"/>
          <p:cNvSpPr txBox="1"/>
          <p:nvPr/>
        </p:nvSpPr>
        <p:spPr>
          <a:xfrm>
            <a:off x="7204575" y="2668632"/>
            <a:ext cx="17898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The Daikin Eye</a:t>
            </a:r>
            <a:r>
              <a:rPr lang="bg-BG" sz="800" b="1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 / Окото на </a:t>
            </a:r>
            <a:r>
              <a:rPr lang="de-AT" sz="800" b="1" dirty="0">
                <a:solidFill>
                  <a:srgbClr val="0097E0"/>
                </a:solidFill>
                <a:latin typeface="Calibri"/>
                <a:ea typeface="Calibri"/>
                <a:cs typeface="Calibri"/>
                <a:sym typeface="Calibri"/>
              </a:rPr>
              <a:t>Daikin</a:t>
            </a:r>
            <a:endParaRPr sz="800" b="1" dirty="0">
              <a:solidFill>
                <a:srgbClr val="0097E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indent="-82550">
              <a:buClr>
                <a:srgbClr val="353535"/>
              </a:buClr>
              <a:buSzPts val="700"/>
              <a:buFont typeface="Arial"/>
              <a:buChar char="•"/>
            </a:pP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Интуитивното око Daikin ви показва в реално време състоянието на вашата система. Синьото е перфектно! Ако окото стане червено, е възникнала грешка</a:t>
            </a:r>
            <a:r>
              <a:rPr lang="en-US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endParaRPr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353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7" name="Google Shape;807;p73" descr="Picture 2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401" y="1868932"/>
            <a:ext cx="1199718" cy="96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73" descr="Picture 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159" y="1859863"/>
            <a:ext cx="1348484" cy="103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73" descr="Picture 2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288" y="1855509"/>
            <a:ext cx="1188202" cy="102104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73"/>
          <p:cNvSpPr txBox="1">
            <a:spLocks noGrp="1"/>
          </p:cNvSpPr>
          <p:nvPr>
            <p:ph type="title"/>
          </p:nvPr>
        </p:nvSpPr>
        <p:spPr>
          <a:xfrm>
            <a:off x="457171" y="204739"/>
            <a:ext cx="82287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dirty="0"/>
              <a:t>Daikin Altherma 3 </a:t>
            </a:r>
            <a:r>
              <a:rPr lang="ru-RU" dirty="0" err="1"/>
              <a:t>вътрешни</a:t>
            </a:r>
            <a:r>
              <a:rPr lang="ru-RU" dirty="0"/>
              <a:t> тела
</a:t>
            </a:r>
            <a:endParaRPr dirty="0"/>
          </a:p>
        </p:txBody>
      </p:sp>
      <p:pic>
        <p:nvPicPr>
          <p:cNvPr id="811" name="Google Shape;811;p73" descr="Google Shape;221;p2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09" y="1875432"/>
            <a:ext cx="636743" cy="1467287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812" name="Google Shape;812;p73" descr="Google Shape;222;p2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383" y="1792725"/>
            <a:ext cx="636750" cy="991065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813" name="Google Shape;813;p73" descr="Google Shape;223;p2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827" y="1770423"/>
            <a:ext cx="798925" cy="1916376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sp>
        <p:nvSpPr>
          <p:cNvPr id="814" name="Google Shape;814;p73"/>
          <p:cNvSpPr txBox="1"/>
          <p:nvPr/>
        </p:nvSpPr>
        <p:spPr>
          <a:xfrm>
            <a:off x="7204575" y="3349381"/>
            <a:ext cx="1840034" cy="84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33400" rIns="33400" bIns="33400" anchor="t" anchorCtr="0">
            <a:noAutofit/>
          </a:bodyPr>
          <a:lstStyle/>
          <a:p>
            <a:pPr marL="571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700"/>
              <a:buFont typeface="Arial"/>
              <a:buChar char="•"/>
            </a:pPr>
            <a:r>
              <a:rPr lang="bg-BG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Бързо конфигуриране</a:t>
            </a:r>
            <a:endParaRPr lang="en-US"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buClr>
                <a:srgbClr val="353535"/>
              </a:buClr>
              <a:buSzPts val="700"/>
            </a:pPr>
            <a:r>
              <a:rPr lang="en-US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   9 </a:t>
            </a:r>
            <a:r>
              <a:rPr lang="bg-BG" sz="700" dirty="0" err="1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стъпков</a:t>
            </a:r>
            <a:r>
              <a:rPr lang="bg-BG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съветник за конфигурация</a:t>
            </a:r>
            <a:endParaRPr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700"/>
              <a:buFont typeface="Arial"/>
              <a:buChar char="•"/>
            </a:pPr>
            <a:r>
              <a:rPr lang="bg-BG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Лесно за използване</a:t>
            </a:r>
            <a:endParaRPr lang="en-US"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7150" lvl="0" indent="-82550">
              <a:buClr>
                <a:srgbClr val="353535"/>
              </a:buClr>
              <a:buSzPts val="700"/>
              <a:buFont typeface="Arial"/>
              <a:buChar char="•"/>
            </a:pPr>
            <a:r>
              <a:rPr lang="bg-BG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Апелиращ дизайн
</a:t>
            </a:r>
            <a:r>
              <a:rPr lang="ru-RU" sz="700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Цветен интерфейс с висока разделителна способност</a:t>
            </a:r>
            <a:endParaRPr sz="700" dirty="0">
              <a:solidFill>
                <a:srgbClr val="35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5" name="Google Shape;815;p73"/>
          <p:cNvPicPr preferRelativeResize="0"/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575" y="1858757"/>
            <a:ext cx="747750" cy="7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4"/>
          <p:cNvSpPr/>
          <p:nvPr/>
        </p:nvSpPr>
        <p:spPr>
          <a:xfrm>
            <a:off x="6524074" y="285919"/>
            <a:ext cx="2414401" cy="3004743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74"/>
          <p:cNvSpPr/>
          <p:nvPr/>
        </p:nvSpPr>
        <p:spPr>
          <a:xfrm>
            <a:off x="287025" y="2015487"/>
            <a:ext cx="1998900" cy="270083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74"/>
          <p:cNvSpPr txBox="1">
            <a:spLocks noGrp="1"/>
          </p:cNvSpPr>
          <p:nvPr>
            <p:ph type="title"/>
          </p:nvPr>
        </p:nvSpPr>
        <p:spPr>
          <a:xfrm>
            <a:off x="457175" y="287738"/>
            <a:ext cx="82287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 err="1">
                <a:solidFill>
                  <a:srgbClr val="FFFFFF"/>
                </a:solidFill>
              </a:rPr>
              <a:t>Алтерма</a:t>
            </a:r>
            <a:r>
              <a:rPr lang="en-US" b="1" dirty="0">
                <a:solidFill>
                  <a:srgbClr val="FFFFFF"/>
                </a:solidFill>
              </a:rPr>
              <a:t> 3 R (4-6-8 kW)</a:t>
            </a:r>
            <a:endParaRPr dirty="0"/>
          </a:p>
        </p:txBody>
      </p:sp>
      <p:grpSp>
        <p:nvGrpSpPr>
          <p:cNvPr id="824" name="Google Shape;824;p74"/>
          <p:cNvGrpSpPr/>
          <p:nvPr/>
        </p:nvGrpSpPr>
        <p:grpSpPr>
          <a:xfrm>
            <a:off x="454029" y="2866705"/>
            <a:ext cx="1359361" cy="284402"/>
            <a:chOff x="0" y="0"/>
            <a:chExt cx="1359360" cy="284400"/>
          </a:xfrm>
        </p:grpSpPr>
        <p:sp>
          <p:nvSpPr>
            <p:cNvPr id="825" name="Google Shape;825;p74"/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74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4 / 6 / 8 kW</a:t>
              </a:r>
              <a:endParaRPr dirty="0"/>
            </a:p>
          </p:txBody>
        </p:sp>
      </p:grpSp>
      <p:grpSp>
        <p:nvGrpSpPr>
          <p:cNvPr id="827" name="Google Shape;827;p74"/>
          <p:cNvGrpSpPr/>
          <p:nvPr/>
        </p:nvGrpSpPr>
        <p:grpSpPr>
          <a:xfrm>
            <a:off x="454029" y="3185085"/>
            <a:ext cx="1612476" cy="284402"/>
            <a:chOff x="0" y="0"/>
            <a:chExt cx="1612475" cy="284400"/>
          </a:xfrm>
        </p:grpSpPr>
        <p:sp>
          <p:nvSpPr>
            <p:cNvPr id="828" name="Google Shape;828;p74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4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 </a:t>
              </a:r>
              <a:endParaRPr/>
            </a:p>
          </p:txBody>
        </p:sp>
        <p:pic>
          <p:nvPicPr>
            <p:cNvPr id="830" name="Google Shape;830;p74" descr="Google Shape;299;p2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1" name="Google Shape;831;p74" descr="Google Shape;300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00" y="4480513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74" descr="Google Shape;301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654444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74"/>
          <p:cNvSpPr/>
          <p:nvPr/>
        </p:nvSpPr>
        <p:spPr>
          <a:xfrm>
            <a:off x="157900" y="3495547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74"/>
          <p:cNvSpPr txBox="1"/>
          <p:nvPr/>
        </p:nvSpPr>
        <p:spPr>
          <a:xfrm>
            <a:off x="2452272" y="1843883"/>
            <a:ext cx="3939901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Идеална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новопостроени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нискоенергийни</a:t>
            </a:r>
            <a:r>
              <a:rPr lang="ru-RU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къщи</a:t>
            </a:r>
            <a:endParaRPr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ru-RU" sz="1100" dirty="0">
                <a:solidFill>
                  <a:srgbClr val="333333"/>
                </a:solidFill>
                <a:latin typeface="Calibri"/>
                <a:cs typeface="Calibri"/>
              </a:rPr>
              <a:t>Най-добра сезонна </a:t>
            </a:r>
            <a:r>
              <a:rPr lang="ru-RU" sz="1100" dirty="0" err="1">
                <a:solidFill>
                  <a:srgbClr val="333333"/>
                </a:solidFill>
                <a:latin typeface="Calibri"/>
                <a:cs typeface="Calibri"/>
              </a:rPr>
              <a:t>ефективност</a:t>
            </a:r>
            <a:r>
              <a:rPr lang="ru-RU" sz="1100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lang="ru-RU" sz="1100" dirty="0" err="1">
                <a:solidFill>
                  <a:srgbClr val="333333"/>
                </a:solidFill>
                <a:latin typeface="Calibri"/>
                <a:cs typeface="Calibri"/>
              </a:rPr>
              <a:t>осигуряваща</a:t>
            </a:r>
            <a:r>
              <a:rPr lang="ru-RU" sz="1100" dirty="0">
                <a:solidFill>
                  <a:srgbClr val="333333"/>
                </a:solidFill>
                <a:latin typeface="Calibri"/>
                <a:cs typeface="Calibri"/>
              </a:rPr>
              <a:t> най-</a:t>
            </a:r>
            <a:r>
              <a:rPr lang="ru-RU" sz="1100" dirty="0" err="1">
                <a:solidFill>
                  <a:srgbClr val="333333"/>
                </a:solidFill>
                <a:latin typeface="Calibri"/>
                <a:cs typeface="Calibri"/>
              </a:rPr>
              <a:t>големи</a:t>
            </a:r>
            <a:r>
              <a:rPr lang="ru-RU" sz="1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Calibri"/>
                <a:cs typeface="Calibri"/>
              </a:rPr>
              <a:t>спестявания</a:t>
            </a:r>
            <a:r>
              <a:rPr lang="ru-RU" sz="1100" dirty="0">
                <a:solidFill>
                  <a:srgbClr val="333333"/>
                </a:solidFill>
                <a:latin typeface="Calibri"/>
                <a:cs typeface="Calibri"/>
              </a:rPr>
              <a:t> на </a:t>
            </a:r>
            <a:r>
              <a:rPr lang="ru-RU" sz="1100" dirty="0" err="1">
                <a:solidFill>
                  <a:srgbClr val="333333"/>
                </a:solidFill>
                <a:latin typeface="Calibri"/>
                <a:cs typeface="Calibri"/>
              </a:rPr>
              <a:t>текущи</a:t>
            </a:r>
            <a:r>
              <a:rPr lang="ru-RU" sz="1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Calibri"/>
                <a:cs typeface="Calibri"/>
              </a:rPr>
              <a:t>разходи</a:t>
            </a:r>
            <a:endParaRPr sz="11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Лесен монтаж и обслужване</a:t>
            </a:r>
            <a:r>
              <a:rPr lang="en-US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835" name="Google Shape;835;p74"/>
          <p:cNvSpPr/>
          <p:nvPr/>
        </p:nvSpPr>
        <p:spPr>
          <a:xfrm>
            <a:off x="2443275" y="1609607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74"/>
          <p:cNvSpPr txBox="1"/>
          <p:nvPr/>
        </p:nvSpPr>
        <p:spPr>
          <a:xfrm>
            <a:off x="2452242" y="156909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dirty="0"/>
          </a:p>
        </p:txBody>
      </p:sp>
      <p:sp>
        <p:nvSpPr>
          <p:cNvPr id="837" name="Google Shape;837;p74"/>
          <p:cNvSpPr txBox="1"/>
          <p:nvPr/>
        </p:nvSpPr>
        <p:spPr>
          <a:xfrm>
            <a:off x="2452242" y="1062996"/>
            <a:ext cx="3939900" cy="3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Стандартът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термопомпа</a:t>
            </a:r>
            <a:r>
              <a:rPr lang="ru-RU" sz="11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за ново </a:t>
            </a:r>
            <a:r>
              <a:rPr lang="ru-RU" sz="1100" b="1" i="0" u="none" strike="noStrike" cap="none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строителство</a:t>
            </a:r>
            <a:endParaRPr dirty="0"/>
          </a:p>
        </p:txBody>
      </p:sp>
      <p:grpSp>
        <p:nvGrpSpPr>
          <p:cNvPr id="838" name="Google Shape;838;p74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839" name="Google Shape;839;p74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74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1" name="Google Shape;841;p74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СЪВМЕСТИМА С ВЪТРЕШНИ ТЕЛА</a:t>
            </a:r>
            <a:endParaRPr dirty="0"/>
          </a:p>
        </p:txBody>
      </p:sp>
      <p:sp>
        <p:nvSpPr>
          <p:cNvPr id="842" name="Google Shape;842;p74"/>
          <p:cNvSpPr/>
          <p:nvPr/>
        </p:nvSpPr>
        <p:spPr>
          <a:xfrm>
            <a:off x="6459452" y="4058032"/>
            <a:ext cx="2529002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74"/>
          <p:cNvSpPr/>
          <p:nvPr/>
        </p:nvSpPr>
        <p:spPr>
          <a:xfrm>
            <a:off x="2443275" y="2859733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74"/>
          <p:cNvSpPr txBox="1"/>
          <p:nvPr/>
        </p:nvSpPr>
        <p:spPr>
          <a:xfrm>
            <a:off x="2452242" y="2819231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845" name="Google Shape;845;p74"/>
          <p:cNvSpPr txBox="1"/>
          <p:nvPr/>
        </p:nvSpPr>
        <p:spPr>
          <a:xfrm>
            <a:off x="3217760" y="3595263"/>
            <a:ext cx="7974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Мин.работен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диапазон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846" name="Google Shape;846;p74"/>
          <p:cNvSpPr txBox="1"/>
          <p:nvPr/>
        </p:nvSpPr>
        <p:spPr>
          <a:xfrm>
            <a:off x="2503778" y="3604822"/>
            <a:ext cx="7653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@10°C</a:t>
            </a:r>
            <a:endParaRPr dirty="0"/>
          </a:p>
        </p:txBody>
      </p:sp>
      <p:sp>
        <p:nvSpPr>
          <p:cNvPr id="847" name="Google Shape;847;p74"/>
          <p:cNvSpPr/>
          <p:nvPr/>
        </p:nvSpPr>
        <p:spPr>
          <a:xfrm>
            <a:off x="2449067" y="316065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74"/>
          <p:cNvSpPr txBox="1"/>
          <p:nvPr/>
        </p:nvSpPr>
        <p:spPr>
          <a:xfrm>
            <a:off x="2458073" y="327850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65° C</a:t>
            </a:r>
            <a:endParaRPr/>
          </a:p>
        </p:txBody>
      </p:sp>
      <p:sp>
        <p:nvSpPr>
          <p:cNvPr id="849" name="Google Shape;849;p74"/>
          <p:cNvSpPr/>
          <p:nvPr/>
        </p:nvSpPr>
        <p:spPr>
          <a:xfrm>
            <a:off x="3360356" y="316065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74"/>
          <p:cNvSpPr txBox="1"/>
          <p:nvPr/>
        </p:nvSpPr>
        <p:spPr>
          <a:xfrm>
            <a:off x="3369350" y="327850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-25 °C</a:t>
            </a:r>
            <a:endParaRPr/>
          </a:p>
        </p:txBody>
      </p:sp>
      <p:sp>
        <p:nvSpPr>
          <p:cNvPr id="851" name="Google Shape;851;p74"/>
          <p:cNvSpPr/>
          <p:nvPr/>
        </p:nvSpPr>
        <p:spPr>
          <a:xfrm>
            <a:off x="4207128" y="316065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74"/>
          <p:cNvSpPr txBox="1"/>
          <p:nvPr/>
        </p:nvSpPr>
        <p:spPr>
          <a:xfrm>
            <a:off x="4216124" y="327850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4,56</a:t>
            </a:r>
            <a:endParaRPr/>
          </a:p>
        </p:txBody>
      </p:sp>
      <p:pic>
        <p:nvPicPr>
          <p:cNvPr id="854" name="Google Shape;854;p74" descr="Google Shape;327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226" y="4078930"/>
            <a:ext cx="285437" cy="285431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4"/>
          <p:cNvSpPr txBox="1"/>
          <p:nvPr/>
        </p:nvSpPr>
        <p:spPr>
          <a:xfrm>
            <a:off x="4060102" y="3594782"/>
            <a:ext cx="79740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SCOP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среден климат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35 °C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endParaRPr sz="6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74"/>
          <p:cNvSpPr txBox="1"/>
          <p:nvPr/>
        </p:nvSpPr>
        <p:spPr>
          <a:xfrm>
            <a:off x="6619303" y="2212963"/>
            <a:ext cx="2190301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Daikin </a:t>
            </a:r>
            <a:r>
              <a:rPr lang="bg-BG" sz="7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Алтерма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bg-BG" sz="7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MMI</a:t>
            </a:r>
            <a:endParaRPr dirty="0"/>
          </a:p>
        </p:txBody>
      </p:sp>
      <p:sp>
        <p:nvSpPr>
          <p:cNvPr id="858" name="Google Shape;858;p74"/>
          <p:cNvSpPr/>
          <p:nvPr/>
        </p:nvSpPr>
        <p:spPr>
          <a:xfrm>
            <a:off x="6372276" y="2522442"/>
            <a:ext cx="2593503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2" name="Google Shape;862;p74" descr="Google Shape;221;p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080" y="705932"/>
            <a:ext cx="636743" cy="1467288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863" name="Google Shape;863;p74" descr="Google Shape;222;p2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79" y="686949"/>
            <a:ext cx="453787" cy="706270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sp>
        <p:nvSpPr>
          <p:cNvPr id="865" name="Google Shape;865;p74"/>
          <p:cNvSpPr txBox="1"/>
          <p:nvPr/>
        </p:nvSpPr>
        <p:spPr>
          <a:xfrm>
            <a:off x="454029" y="1957989"/>
            <a:ext cx="731750" cy="21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ERGA-E SERIES</a:t>
            </a:r>
            <a:endParaRPr dirty="0"/>
          </a:p>
        </p:txBody>
      </p:sp>
      <p:sp>
        <p:nvSpPr>
          <p:cNvPr id="866" name="Google Shape;866;p74"/>
          <p:cNvSpPr/>
          <p:nvPr/>
        </p:nvSpPr>
        <p:spPr>
          <a:xfrm>
            <a:off x="5074601" y="316065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74"/>
          <p:cNvSpPr txBox="1"/>
          <p:nvPr/>
        </p:nvSpPr>
        <p:spPr>
          <a:xfrm>
            <a:off x="5083597" y="327850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68" name="Google Shape;868;p74"/>
          <p:cNvSpPr txBox="1"/>
          <p:nvPr/>
        </p:nvSpPr>
        <p:spPr>
          <a:xfrm>
            <a:off x="4927574" y="3594782"/>
            <a:ext cx="79740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Тип вътрешни тела които могат да се свързват</a:t>
            </a:r>
            <a:endParaRPr dirty="0"/>
          </a:p>
        </p:txBody>
      </p:sp>
      <p:pic>
        <p:nvPicPr>
          <p:cNvPr id="870" name="Google Shape;870;p7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3664386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98431-968F-4AA9-8B86-AF510005D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  <a:endParaRPr lang="en-GB" dirty="0"/>
          </a:p>
        </p:txBody>
      </p:sp>
      <p:sp>
        <p:nvSpPr>
          <p:cNvPr id="54" name="Google Shape;833;p74">
            <a:extLst>
              <a:ext uri="{FF2B5EF4-FFF2-40B4-BE49-F238E27FC236}">
                <a16:creationId xmlns:a16="http://schemas.microsoft.com/office/drawing/2014/main" id="{49BDE906-B3B9-4550-9440-499A32963B7F}"/>
              </a:ext>
            </a:extLst>
          </p:cNvPr>
          <p:cNvSpPr/>
          <p:nvPr/>
        </p:nvSpPr>
        <p:spPr>
          <a:xfrm>
            <a:off x="253427" y="2750074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raphic 70">
            <a:extLst>
              <a:ext uri="{FF2B5EF4-FFF2-40B4-BE49-F238E27FC236}">
                <a16:creationId xmlns:a16="http://schemas.microsoft.com/office/drawing/2014/main" id="{35CD7CD7-214D-476F-91C2-271A422962CB}"/>
              </a:ext>
            </a:extLst>
          </p:cNvPr>
          <p:cNvSpPr/>
          <p:nvPr/>
        </p:nvSpPr>
        <p:spPr>
          <a:xfrm>
            <a:off x="496982" y="2179470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282FD14-9D1D-4DF5-B26D-74BBB79704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1" y="2456599"/>
            <a:ext cx="246983" cy="24698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CF56578-B03F-47E2-9F71-37CA0BC83C52}"/>
              </a:ext>
            </a:extLst>
          </p:cNvPr>
          <p:cNvSpPr/>
          <p:nvPr/>
        </p:nvSpPr>
        <p:spPr>
          <a:xfrm>
            <a:off x="852379" y="2488138"/>
            <a:ext cx="12609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740x884x388 mm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6AA3C8-56C7-4D23-A01A-0EC46AD59318}"/>
              </a:ext>
            </a:extLst>
          </p:cNvPr>
          <p:cNvSpPr/>
          <p:nvPr/>
        </p:nvSpPr>
        <p:spPr>
          <a:xfrm>
            <a:off x="867085" y="2219598"/>
            <a:ext cx="4267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58 KG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9" name="Google Shape;1142;p79">
            <a:extLst>
              <a:ext uri="{FF2B5EF4-FFF2-40B4-BE49-F238E27FC236}">
                <a16:creationId xmlns:a16="http://schemas.microsoft.com/office/drawing/2014/main" id="{8B673F84-3A43-4E35-B0BE-6E48EE596358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078930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474C603-C4D5-424D-A391-A12D204E5634}"/>
              </a:ext>
            </a:extLst>
          </p:cNvPr>
          <p:cNvSpPr txBox="1"/>
          <p:nvPr/>
        </p:nvSpPr>
        <p:spPr>
          <a:xfrm>
            <a:off x="376083" y="3890998"/>
            <a:ext cx="8910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/>
              <a:t>При </a:t>
            </a:r>
            <a:r>
              <a:rPr lang="ru-RU" sz="400" dirty="0" err="1"/>
              <a:t>среден</a:t>
            </a:r>
            <a:r>
              <a:rPr lang="ru-RU" sz="400" dirty="0"/>
              <a:t> климат 35°C</a:t>
            </a:r>
            <a:endParaRPr lang="en-GB" sz="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D7BCDD-0A87-4010-9F8A-6A4C09671943}"/>
              </a:ext>
            </a:extLst>
          </p:cNvPr>
          <p:cNvSpPr/>
          <p:nvPr/>
        </p:nvSpPr>
        <p:spPr>
          <a:xfrm>
            <a:off x="217086" y="3627251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F0B989-5678-46E5-A654-7C4169DD2F23}"/>
              </a:ext>
            </a:extLst>
          </p:cNvPr>
          <p:cNvGrpSpPr/>
          <p:nvPr/>
        </p:nvGrpSpPr>
        <p:grpSpPr>
          <a:xfrm>
            <a:off x="6549492" y="2684725"/>
            <a:ext cx="2527053" cy="429434"/>
            <a:chOff x="6549492" y="2684725"/>
            <a:chExt cx="2527053" cy="429434"/>
          </a:xfrm>
        </p:grpSpPr>
        <p:sp>
          <p:nvSpPr>
            <p:cNvPr id="860" name="Google Shape;860;p74"/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F75D52-8E11-4561-915A-84B8184A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pic>
        <p:nvPicPr>
          <p:cNvPr id="7" name="Picture 6" descr="A picture containing appliance, air conditioner, microwave&#10;&#10;Description automatically generated">
            <a:extLst>
              <a:ext uri="{FF2B5EF4-FFF2-40B4-BE49-F238E27FC236}">
                <a16:creationId xmlns:a16="http://schemas.microsoft.com/office/drawing/2014/main" id="{034556BF-0559-451C-A3D5-0978D75E2A5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22" y="868400"/>
            <a:ext cx="1021691" cy="976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4751D-939C-4B7D-9A95-ECBEA599FB5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73" y="712463"/>
            <a:ext cx="519287" cy="14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4"/>
          <p:cNvSpPr/>
          <p:nvPr/>
        </p:nvSpPr>
        <p:spPr>
          <a:xfrm>
            <a:off x="6524074" y="285919"/>
            <a:ext cx="2414401" cy="3004743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74"/>
          <p:cNvSpPr/>
          <p:nvPr/>
        </p:nvSpPr>
        <p:spPr>
          <a:xfrm>
            <a:off x="287025" y="2015487"/>
            <a:ext cx="1998900" cy="270083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74"/>
          <p:cNvSpPr txBox="1">
            <a:spLocks noGrp="1"/>
          </p:cNvSpPr>
          <p:nvPr>
            <p:ph type="title"/>
          </p:nvPr>
        </p:nvSpPr>
        <p:spPr>
          <a:xfrm>
            <a:off x="457175" y="287738"/>
            <a:ext cx="82287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 err="1"/>
              <a:t>Алтерма</a:t>
            </a:r>
            <a:r>
              <a:rPr lang="en-US" b="1" dirty="0">
                <a:solidFill>
                  <a:srgbClr val="FFFFFF"/>
                </a:solidFill>
              </a:rPr>
              <a:t> 3 R (11-14-16 kW)</a:t>
            </a:r>
            <a:endParaRPr dirty="0"/>
          </a:p>
        </p:txBody>
      </p:sp>
      <p:grpSp>
        <p:nvGrpSpPr>
          <p:cNvPr id="824" name="Google Shape;824;p74"/>
          <p:cNvGrpSpPr/>
          <p:nvPr/>
        </p:nvGrpSpPr>
        <p:grpSpPr>
          <a:xfrm>
            <a:off x="454029" y="2866705"/>
            <a:ext cx="1359361" cy="284402"/>
            <a:chOff x="0" y="0"/>
            <a:chExt cx="1359360" cy="284400"/>
          </a:xfrm>
        </p:grpSpPr>
        <p:sp>
          <p:nvSpPr>
            <p:cNvPr id="825" name="Google Shape;825;p74"/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74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11 / 14 /16 kW</a:t>
              </a:r>
              <a:endParaRPr dirty="0"/>
            </a:p>
          </p:txBody>
        </p:sp>
      </p:grpSp>
      <p:grpSp>
        <p:nvGrpSpPr>
          <p:cNvPr id="827" name="Google Shape;827;p74"/>
          <p:cNvGrpSpPr/>
          <p:nvPr/>
        </p:nvGrpSpPr>
        <p:grpSpPr>
          <a:xfrm>
            <a:off x="454029" y="3185085"/>
            <a:ext cx="1612476" cy="284402"/>
            <a:chOff x="0" y="0"/>
            <a:chExt cx="1612475" cy="284400"/>
          </a:xfrm>
        </p:grpSpPr>
        <p:sp>
          <p:nvSpPr>
            <p:cNvPr id="828" name="Google Shape;828;p74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4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1~ 230 V  / 3~400 V</a:t>
              </a:r>
              <a:endParaRPr dirty="0"/>
            </a:p>
          </p:txBody>
        </p:sp>
        <p:pic>
          <p:nvPicPr>
            <p:cNvPr id="830" name="Google Shape;830;p74" descr="Google Shape;299;p2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1" name="Google Shape;831;p74" descr="Google Shape;300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00" y="4480513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74" descr="Google Shape;301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654444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74"/>
          <p:cNvSpPr/>
          <p:nvPr/>
        </p:nvSpPr>
        <p:spPr>
          <a:xfrm>
            <a:off x="157900" y="3495547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74"/>
          <p:cNvSpPr txBox="1"/>
          <p:nvPr/>
        </p:nvSpPr>
        <p:spPr>
          <a:xfrm>
            <a:off x="2452272" y="1843883"/>
            <a:ext cx="3939901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Идеална за новопостроени и нискоенергийни къщи</a:t>
            </a:r>
            <a:endParaRPr lang="en-US"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Най-добра сезонна ефективност, осигуряваща най-големи спестявания на текущи разходи</a:t>
            </a:r>
            <a:endParaRPr lang="en-US" dirty="0"/>
          </a:p>
          <a:p>
            <a:pPr marL="152400" marR="0" lvl="0" indent="-146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</a:pPr>
            <a:r>
              <a:rPr lang="bg-BG" sz="11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Лесен монтаж и обслужване</a:t>
            </a:r>
            <a:r>
              <a:rPr lang="en-US" sz="11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  <p:sp>
        <p:nvSpPr>
          <p:cNvPr id="835" name="Google Shape;835;p74"/>
          <p:cNvSpPr/>
          <p:nvPr/>
        </p:nvSpPr>
        <p:spPr>
          <a:xfrm>
            <a:off x="2443275" y="1609607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74"/>
          <p:cNvSpPr txBox="1"/>
          <p:nvPr/>
        </p:nvSpPr>
        <p:spPr>
          <a:xfrm>
            <a:off x="2452242" y="156909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dirty="0"/>
          </a:p>
        </p:txBody>
      </p:sp>
      <p:sp>
        <p:nvSpPr>
          <p:cNvPr id="837" name="Google Shape;837;p74"/>
          <p:cNvSpPr txBox="1"/>
          <p:nvPr/>
        </p:nvSpPr>
        <p:spPr>
          <a:xfrm>
            <a:off x="2452242" y="1062996"/>
            <a:ext cx="3939900" cy="3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>
              <a:buClr>
                <a:srgbClr val="333333"/>
              </a:buClr>
              <a:buSzPts val="1100"/>
            </a:pPr>
            <a:endParaRPr lang="en-US" sz="1100" b="1" dirty="0">
              <a:solidFill>
                <a:srgbClr val="333333"/>
              </a:solidFill>
              <a:latin typeface="Calibri"/>
              <a:cs typeface="Calibri"/>
              <a:sym typeface="Calibri"/>
            </a:endParaRPr>
          </a:p>
          <a:p>
            <a:pPr>
              <a:buClr>
                <a:srgbClr val="333333"/>
              </a:buClr>
              <a:buSzPts val="1100"/>
            </a:pPr>
            <a:r>
              <a:rPr lang="ru-RU" sz="1100" b="1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Стандартът</a:t>
            </a:r>
            <a:r>
              <a:rPr lang="ru-RU" sz="1100" b="1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на </a:t>
            </a:r>
            <a:r>
              <a:rPr lang="ru-RU" sz="1100" b="1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термопомпа</a:t>
            </a:r>
            <a:r>
              <a:rPr lang="ru-RU" sz="1100" b="1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за ново </a:t>
            </a:r>
            <a:r>
              <a:rPr lang="ru-RU" sz="1100" b="1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строителство</a:t>
            </a:r>
            <a:endParaRPr lang="ru-RU" sz="1100" b="1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 lang="en-GB" dirty="0"/>
          </a:p>
        </p:txBody>
      </p:sp>
      <p:grpSp>
        <p:nvGrpSpPr>
          <p:cNvPr id="838" name="Google Shape;838;p74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839" name="Google Shape;839;p74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74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0083C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1" name="Google Shape;841;p74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СЪВМЕСТИМА С ВЪТРЕШНИ ТЕЛА</a:t>
            </a:r>
            <a:endParaRPr dirty="0"/>
          </a:p>
        </p:txBody>
      </p:sp>
      <p:sp>
        <p:nvSpPr>
          <p:cNvPr id="842" name="Google Shape;842;p74"/>
          <p:cNvSpPr/>
          <p:nvPr/>
        </p:nvSpPr>
        <p:spPr>
          <a:xfrm>
            <a:off x="6459452" y="4058032"/>
            <a:ext cx="2529002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74"/>
          <p:cNvSpPr/>
          <p:nvPr/>
        </p:nvSpPr>
        <p:spPr>
          <a:xfrm>
            <a:off x="2443275" y="2859733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74"/>
          <p:cNvSpPr txBox="1"/>
          <p:nvPr/>
        </p:nvSpPr>
        <p:spPr>
          <a:xfrm>
            <a:off x="2452242" y="2819231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dirty="0"/>
          </a:p>
        </p:txBody>
      </p:sp>
      <p:sp>
        <p:nvSpPr>
          <p:cNvPr id="845" name="Google Shape;845;p74"/>
          <p:cNvSpPr txBox="1"/>
          <p:nvPr/>
        </p:nvSpPr>
        <p:spPr>
          <a:xfrm>
            <a:off x="3262701" y="3611971"/>
            <a:ext cx="7974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Мин.работен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диапазон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846" name="Google Shape;846;p74"/>
          <p:cNvSpPr txBox="1"/>
          <p:nvPr/>
        </p:nvSpPr>
        <p:spPr>
          <a:xfrm>
            <a:off x="2532311" y="3600885"/>
            <a:ext cx="7653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@10°C</a:t>
            </a:r>
            <a:endParaRPr dirty="0"/>
          </a:p>
        </p:txBody>
      </p:sp>
      <p:sp>
        <p:nvSpPr>
          <p:cNvPr id="847" name="Google Shape;847;p74"/>
          <p:cNvSpPr/>
          <p:nvPr/>
        </p:nvSpPr>
        <p:spPr>
          <a:xfrm>
            <a:off x="2509821" y="3153733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74"/>
          <p:cNvSpPr txBox="1"/>
          <p:nvPr/>
        </p:nvSpPr>
        <p:spPr>
          <a:xfrm>
            <a:off x="2518827" y="3271583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60° C</a:t>
            </a:r>
            <a:endParaRPr dirty="0"/>
          </a:p>
        </p:txBody>
      </p:sp>
      <p:sp>
        <p:nvSpPr>
          <p:cNvPr id="849" name="Google Shape;849;p74"/>
          <p:cNvSpPr/>
          <p:nvPr/>
        </p:nvSpPr>
        <p:spPr>
          <a:xfrm>
            <a:off x="3360356" y="316065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74"/>
          <p:cNvSpPr txBox="1"/>
          <p:nvPr/>
        </p:nvSpPr>
        <p:spPr>
          <a:xfrm>
            <a:off x="3369350" y="327850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-25 °C</a:t>
            </a:r>
            <a:endParaRPr/>
          </a:p>
        </p:txBody>
      </p:sp>
      <p:sp>
        <p:nvSpPr>
          <p:cNvPr id="851" name="Google Shape;851;p74"/>
          <p:cNvSpPr/>
          <p:nvPr/>
        </p:nvSpPr>
        <p:spPr>
          <a:xfrm>
            <a:off x="4207128" y="316065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74"/>
          <p:cNvSpPr txBox="1"/>
          <p:nvPr/>
        </p:nvSpPr>
        <p:spPr>
          <a:xfrm>
            <a:off x="4216124" y="327850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4,63</a:t>
            </a:r>
            <a:endParaRPr dirty="0"/>
          </a:p>
        </p:txBody>
      </p:sp>
      <p:pic>
        <p:nvPicPr>
          <p:cNvPr id="854" name="Google Shape;854;p74" descr="Google Shape;327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226" y="4078930"/>
            <a:ext cx="285437" cy="285431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4"/>
          <p:cNvSpPr txBox="1"/>
          <p:nvPr/>
        </p:nvSpPr>
        <p:spPr>
          <a:xfrm>
            <a:off x="4060102" y="3594782"/>
            <a:ext cx="79740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SCOP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среден климат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lang="en-US" sz="6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35 °C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endParaRPr sz="6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74"/>
          <p:cNvSpPr txBox="1"/>
          <p:nvPr/>
        </p:nvSpPr>
        <p:spPr>
          <a:xfrm>
            <a:off x="6619303" y="2212963"/>
            <a:ext cx="2190301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</a:pP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Daikin </a:t>
            </a:r>
            <a:r>
              <a:rPr lang="bg-BG" sz="7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Алтерма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bg-BG" sz="7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7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MMI</a:t>
            </a:r>
            <a:endParaRPr dirty="0"/>
          </a:p>
        </p:txBody>
      </p:sp>
      <p:sp>
        <p:nvSpPr>
          <p:cNvPr id="858" name="Google Shape;858;p74"/>
          <p:cNvSpPr/>
          <p:nvPr/>
        </p:nvSpPr>
        <p:spPr>
          <a:xfrm>
            <a:off x="6372276" y="2522442"/>
            <a:ext cx="2593503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2" name="Google Shape;862;p74" descr="Google Shape;221;p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080" y="705932"/>
            <a:ext cx="636743" cy="1467288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863" name="Google Shape;863;p74" descr="Google Shape;222;p2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79" y="686949"/>
            <a:ext cx="453787" cy="706270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sp>
        <p:nvSpPr>
          <p:cNvPr id="865" name="Google Shape;865;p74"/>
          <p:cNvSpPr txBox="1"/>
          <p:nvPr/>
        </p:nvSpPr>
        <p:spPr>
          <a:xfrm>
            <a:off x="454029" y="1957989"/>
            <a:ext cx="731750" cy="21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70706F"/>
                </a:solidFill>
                <a:latin typeface="Calibri"/>
                <a:ea typeface="Calibri"/>
                <a:cs typeface="Calibri"/>
                <a:sym typeface="Calibri"/>
              </a:rPr>
              <a:t>ERLA-D SERIES</a:t>
            </a:r>
            <a:endParaRPr dirty="0"/>
          </a:p>
        </p:txBody>
      </p:sp>
      <p:sp>
        <p:nvSpPr>
          <p:cNvPr id="866" name="Google Shape;866;p74"/>
          <p:cNvSpPr/>
          <p:nvPr/>
        </p:nvSpPr>
        <p:spPr>
          <a:xfrm>
            <a:off x="5074601" y="3160658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74"/>
          <p:cNvSpPr txBox="1"/>
          <p:nvPr/>
        </p:nvSpPr>
        <p:spPr>
          <a:xfrm>
            <a:off x="5083597" y="3278508"/>
            <a:ext cx="3780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68" name="Google Shape;868;p74"/>
          <p:cNvSpPr txBox="1"/>
          <p:nvPr/>
        </p:nvSpPr>
        <p:spPr>
          <a:xfrm>
            <a:off x="4927574" y="3594782"/>
            <a:ext cx="79740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Тип вътрешни тела които могат да се свързват</a:t>
            </a:r>
            <a:endParaRPr dirty="0"/>
          </a:p>
        </p:txBody>
      </p:sp>
      <p:pic>
        <p:nvPicPr>
          <p:cNvPr id="870" name="Google Shape;870;p7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3664386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98431-968F-4AA9-8B86-AF510005D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Daikin heating portfolio</a:t>
            </a:r>
            <a:endParaRPr lang="en-GB" dirty="0"/>
          </a:p>
        </p:txBody>
      </p:sp>
      <p:sp>
        <p:nvSpPr>
          <p:cNvPr id="54" name="Google Shape;833;p74">
            <a:extLst>
              <a:ext uri="{FF2B5EF4-FFF2-40B4-BE49-F238E27FC236}">
                <a16:creationId xmlns:a16="http://schemas.microsoft.com/office/drawing/2014/main" id="{49BDE906-B3B9-4550-9440-499A32963B7F}"/>
              </a:ext>
            </a:extLst>
          </p:cNvPr>
          <p:cNvSpPr/>
          <p:nvPr/>
        </p:nvSpPr>
        <p:spPr>
          <a:xfrm>
            <a:off x="253427" y="2750074"/>
            <a:ext cx="2111401" cy="71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raphic 70">
            <a:extLst>
              <a:ext uri="{FF2B5EF4-FFF2-40B4-BE49-F238E27FC236}">
                <a16:creationId xmlns:a16="http://schemas.microsoft.com/office/drawing/2014/main" id="{35CD7CD7-214D-476F-91C2-271A422962CB}"/>
              </a:ext>
            </a:extLst>
          </p:cNvPr>
          <p:cNvSpPr/>
          <p:nvPr/>
        </p:nvSpPr>
        <p:spPr>
          <a:xfrm>
            <a:off x="496982" y="2179470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282FD14-9D1D-4DF5-B26D-74BBB79704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1" y="2456599"/>
            <a:ext cx="246983" cy="24698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CF56578-B03F-47E2-9F71-37CA0BC83C52}"/>
              </a:ext>
            </a:extLst>
          </p:cNvPr>
          <p:cNvSpPr/>
          <p:nvPr/>
        </p:nvSpPr>
        <p:spPr>
          <a:xfrm>
            <a:off x="852379" y="2488138"/>
            <a:ext cx="12609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Calibri" panose="020F0502020204030204" pitchFamily="34" charset="0"/>
              </a:rPr>
              <a:t>870x1100x460 mm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6AA3C8-56C7-4D23-A01A-0EC46AD59318}"/>
              </a:ext>
            </a:extLst>
          </p:cNvPr>
          <p:cNvSpPr/>
          <p:nvPr/>
        </p:nvSpPr>
        <p:spPr>
          <a:xfrm>
            <a:off x="867085" y="2219598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</a:rPr>
              <a:t>101 KG</a:t>
            </a:r>
            <a:endParaRPr lang="en-GB" sz="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9" name="Google Shape;1142;p79">
            <a:extLst>
              <a:ext uri="{FF2B5EF4-FFF2-40B4-BE49-F238E27FC236}">
                <a16:creationId xmlns:a16="http://schemas.microsoft.com/office/drawing/2014/main" id="{8B673F84-3A43-4E35-B0BE-6E48EE596358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078930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474C603-C4D5-424D-A391-A12D204E5634}"/>
              </a:ext>
            </a:extLst>
          </p:cNvPr>
          <p:cNvSpPr txBox="1"/>
          <p:nvPr/>
        </p:nvSpPr>
        <p:spPr>
          <a:xfrm>
            <a:off x="376083" y="3890998"/>
            <a:ext cx="8910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/>
              <a:t>При </a:t>
            </a:r>
            <a:r>
              <a:rPr lang="ru-RU" sz="400" dirty="0" err="1"/>
              <a:t>среден</a:t>
            </a:r>
            <a:r>
              <a:rPr lang="ru-RU" sz="400" dirty="0"/>
              <a:t> климат 35°</a:t>
            </a:r>
            <a:endParaRPr lang="en-GB" sz="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D7BCDD-0A87-4010-9F8A-6A4C09671943}"/>
              </a:ext>
            </a:extLst>
          </p:cNvPr>
          <p:cNvSpPr/>
          <p:nvPr/>
        </p:nvSpPr>
        <p:spPr>
          <a:xfrm>
            <a:off x="217086" y="3627251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" dirty="0"/>
              <a:t>До</a:t>
            </a:r>
            <a:r>
              <a:rPr lang="en-US" sz="400" dirty="0"/>
              <a:t> </a:t>
            </a:r>
            <a:endParaRPr lang="en-GB" sz="1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F0B989-5678-46E5-A654-7C4169DD2F23}"/>
              </a:ext>
            </a:extLst>
          </p:cNvPr>
          <p:cNvGrpSpPr/>
          <p:nvPr/>
        </p:nvGrpSpPr>
        <p:grpSpPr>
          <a:xfrm>
            <a:off x="6549492" y="2684725"/>
            <a:ext cx="2527053" cy="429434"/>
            <a:chOff x="6549492" y="2684725"/>
            <a:chExt cx="2527053" cy="429434"/>
          </a:xfrm>
        </p:grpSpPr>
        <p:sp>
          <p:nvSpPr>
            <p:cNvPr id="860" name="Google Shape;860;p74"/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lang="en-US" sz="11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F75D52-8E11-4561-915A-84B8184A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74751D-939C-4B7D-9A95-ECBEA599FB5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73" y="712463"/>
            <a:ext cx="519287" cy="1475084"/>
          </a:xfrm>
          <a:prstGeom prst="rect">
            <a:avLst/>
          </a:prstGeom>
        </p:spPr>
      </p:pic>
      <p:pic>
        <p:nvPicPr>
          <p:cNvPr id="11" name="Picture 10" descr="A picture containing microwave, white&#10;&#10;Description automatically generated">
            <a:extLst>
              <a:ext uri="{FF2B5EF4-FFF2-40B4-BE49-F238E27FC236}">
                <a16:creationId xmlns:a16="http://schemas.microsoft.com/office/drawing/2014/main" id="{D9D0E204-61D0-4944-819A-C1B394A50B3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9" y="657533"/>
            <a:ext cx="1485313" cy="1343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8"/>
          <p:cNvSpPr/>
          <p:nvPr/>
        </p:nvSpPr>
        <p:spPr>
          <a:xfrm>
            <a:off x="287025" y="2140224"/>
            <a:ext cx="1998900" cy="2576101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78"/>
          <p:cNvSpPr/>
          <p:nvPr/>
        </p:nvSpPr>
        <p:spPr>
          <a:xfrm>
            <a:off x="6527251" y="332950"/>
            <a:ext cx="2414401" cy="3760748"/>
          </a:xfrm>
          <a:prstGeom prst="roundRect">
            <a:avLst>
              <a:gd name="adj" fmla="val 317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78"/>
          <p:cNvSpPr txBox="1">
            <a:spLocks noGrp="1"/>
          </p:cNvSpPr>
          <p:nvPr>
            <p:ph type="title"/>
          </p:nvPr>
        </p:nvSpPr>
        <p:spPr>
          <a:xfrm>
            <a:off x="1006225" y="210435"/>
            <a:ext cx="8228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Daikin </a:t>
            </a:r>
            <a:r>
              <a:rPr lang="bg-BG" b="1" dirty="0" err="1"/>
              <a:t>Алтерма</a:t>
            </a:r>
            <a:r>
              <a:rPr lang="en-US" b="1" dirty="0">
                <a:solidFill>
                  <a:srgbClr val="FFFFFF"/>
                </a:solidFill>
              </a:rPr>
              <a:t> 3 R MT (</a:t>
            </a:r>
            <a:r>
              <a:rPr lang="bg-BG" b="1" dirty="0"/>
              <a:t>клас</a:t>
            </a:r>
            <a:r>
              <a:rPr lang="en-US" b="1" dirty="0">
                <a:solidFill>
                  <a:srgbClr val="FFFFFF"/>
                </a:solidFill>
              </a:rPr>
              <a:t> 08-10-12) </a:t>
            </a:r>
            <a:endParaRPr dirty="0"/>
          </a:p>
        </p:txBody>
      </p:sp>
      <p:grpSp>
        <p:nvGrpSpPr>
          <p:cNvPr id="1037" name="Google Shape;1037;p78"/>
          <p:cNvGrpSpPr/>
          <p:nvPr/>
        </p:nvGrpSpPr>
        <p:grpSpPr>
          <a:xfrm>
            <a:off x="454413" y="2913982"/>
            <a:ext cx="1359361" cy="284402"/>
            <a:chOff x="0" y="0"/>
            <a:chExt cx="1359360" cy="284400"/>
          </a:xfrm>
        </p:grpSpPr>
        <p:sp>
          <p:nvSpPr>
            <p:cNvPr id="1038" name="Google Shape;1038;p78"/>
            <p:cNvSpPr/>
            <p:nvPr/>
          </p:nvSpPr>
          <p:spPr>
            <a:xfrm>
              <a:off x="0" y="37612"/>
              <a:ext cx="1359360" cy="209020"/>
            </a:xfrm>
            <a:prstGeom prst="roundRect">
              <a:avLst>
                <a:gd name="adj" fmla="val 16667"/>
              </a:avLst>
            </a:prstGeom>
            <a:solidFill>
              <a:srgbClr val="33AC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78"/>
            <p:cNvSpPr txBox="1"/>
            <p:nvPr/>
          </p:nvSpPr>
          <p:spPr>
            <a:xfrm>
              <a:off x="60403" y="0"/>
              <a:ext cx="12609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  <a:tabLst/>
                <a:defRPr/>
              </a:pPr>
              <a:r>
                <a:rPr lang="bg-BG" sz="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Клас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8/ 10 / 12 kW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78"/>
          <p:cNvGrpSpPr/>
          <p:nvPr/>
        </p:nvGrpSpPr>
        <p:grpSpPr>
          <a:xfrm>
            <a:off x="454413" y="3201972"/>
            <a:ext cx="1612476" cy="284402"/>
            <a:chOff x="0" y="0"/>
            <a:chExt cx="1612475" cy="284400"/>
          </a:xfrm>
        </p:grpSpPr>
        <p:sp>
          <p:nvSpPr>
            <p:cNvPr id="1042" name="Google Shape;1042;p78"/>
            <p:cNvSpPr/>
            <p:nvPr/>
          </p:nvSpPr>
          <p:spPr>
            <a:xfrm>
              <a:off x="0" y="37612"/>
              <a:ext cx="1359361" cy="20902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78"/>
            <p:cNvSpPr txBox="1"/>
            <p:nvPr/>
          </p:nvSpPr>
          <p:spPr>
            <a:xfrm>
              <a:off x="0" y="0"/>
              <a:ext cx="138194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25" tIns="72325" rIns="72325" bIns="72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1~ 230 V or 3~ 400 V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44" name="Google Shape;1044;p78" descr="Google Shape;180;p2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9464" y="67499"/>
              <a:ext cx="253011" cy="149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5" name="Google Shape;1045;p78" descr="Google Shape;181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470710"/>
            <a:ext cx="521938" cy="1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8" descr="Google Shape;182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886" y="3687504"/>
            <a:ext cx="534136" cy="2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78"/>
          <p:cNvSpPr/>
          <p:nvPr/>
        </p:nvSpPr>
        <p:spPr>
          <a:xfrm>
            <a:off x="157900" y="3519983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78"/>
          <p:cNvSpPr txBox="1"/>
          <p:nvPr/>
        </p:nvSpPr>
        <p:spPr>
          <a:xfrm>
            <a:off x="2452272" y="1562524"/>
            <a:ext cx="3939901" cy="9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t" anchorCtr="0">
            <a:noAutofit/>
          </a:bodyPr>
          <a:lstStyle/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bg-BG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Изключ</a:t>
            </a:r>
            <a:r>
              <a:rPr lang="bg-BG" sz="11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ителна</a:t>
            </a:r>
            <a:r>
              <a:rPr lang="bg-BG" sz="11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производителност при много ниска температура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lang="bg-BG" sz="11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Изключително тиха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52400" marR="0" lvl="0" indent="-1460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Уникален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дизайнерски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вписващ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се в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околната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среда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9" name="Google Shape;1049;p78"/>
          <p:cNvSpPr txBox="1"/>
          <p:nvPr/>
        </p:nvSpPr>
        <p:spPr>
          <a:xfrm>
            <a:off x="6654678" y="3520152"/>
            <a:ext cx="1981410" cy="23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  <a:tabLst/>
              <a:defRPr/>
            </a:pPr>
            <a:r>
              <a:rPr lang="bg-BG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Хладилно разделен тип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1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връзка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0" name="Google Shape;1050;p78"/>
          <p:cNvSpPr/>
          <p:nvPr/>
        </p:nvSpPr>
        <p:spPr>
          <a:xfrm>
            <a:off x="2443275" y="1328250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78"/>
          <p:cNvSpPr txBox="1"/>
          <p:nvPr/>
        </p:nvSpPr>
        <p:spPr>
          <a:xfrm>
            <a:off x="2452242" y="1287735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ОСНОВНИ ПОЛЗИ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2" name="Google Shape;1052;p78"/>
          <p:cNvSpPr txBox="1"/>
          <p:nvPr/>
        </p:nvSpPr>
        <p:spPr>
          <a:xfrm>
            <a:off x="2443158" y="781429"/>
            <a:ext cx="3939901" cy="47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Вашата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най-добра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възобновяема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алтернатива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R32 за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подмяна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бойлер,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съчетаваща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производителност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акустика и дизайн.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53" name="Google Shape;1053;p78"/>
          <p:cNvGrpSpPr/>
          <p:nvPr/>
        </p:nvGrpSpPr>
        <p:grpSpPr>
          <a:xfrm>
            <a:off x="6643726" y="405734"/>
            <a:ext cx="201617" cy="202742"/>
            <a:chOff x="-1" y="0"/>
            <a:chExt cx="201616" cy="202740"/>
          </a:xfrm>
        </p:grpSpPr>
        <p:sp>
          <p:nvSpPr>
            <p:cNvPr id="1054" name="Google Shape;1054;p78"/>
            <p:cNvSpPr/>
            <p:nvPr/>
          </p:nvSpPr>
          <p:spPr>
            <a:xfrm>
              <a:off x="-1" y="0"/>
              <a:ext cx="201616" cy="202740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78"/>
            <p:cNvSpPr/>
            <p:nvPr/>
          </p:nvSpPr>
          <p:spPr>
            <a:xfrm>
              <a:off x="42263" y="42499"/>
              <a:ext cx="117093" cy="117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363"/>
                  </a:moveTo>
                  <a:lnTo>
                    <a:pt x="7344" y="7363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63"/>
                  </a:lnTo>
                  <a:lnTo>
                    <a:pt x="21600" y="7363"/>
                  </a:lnTo>
                  <a:lnTo>
                    <a:pt x="21600" y="14237"/>
                  </a:lnTo>
                  <a:lnTo>
                    <a:pt x="14256" y="14237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37"/>
                  </a:lnTo>
                  <a:lnTo>
                    <a:pt x="0" y="14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3C1"/>
                </a:buClr>
                <a:buSzPts val="1000"/>
                <a:buFont typeface="Calibri"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8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78"/>
          <p:cNvSpPr txBox="1"/>
          <p:nvPr/>
        </p:nvSpPr>
        <p:spPr>
          <a:xfrm>
            <a:off x="6882469" y="339650"/>
            <a:ext cx="19272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kumimoji="0" lang="bg-BG" sz="900" b="1" i="0" u="none" strike="noStrike" kern="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СЪВМЕСТИМА С ВЪТРЕШНИ ТЕЛА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7" name="Google Shape;1057;p78"/>
          <p:cNvSpPr/>
          <p:nvPr/>
        </p:nvSpPr>
        <p:spPr>
          <a:xfrm>
            <a:off x="2443275" y="2654575"/>
            <a:ext cx="3939900" cy="203401"/>
          </a:xfrm>
          <a:prstGeom prst="roundRect">
            <a:avLst>
              <a:gd name="adj" fmla="val 17338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78"/>
          <p:cNvSpPr txBox="1"/>
          <p:nvPr/>
        </p:nvSpPr>
        <p:spPr>
          <a:xfrm>
            <a:off x="2452242" y="2614073"/>
            <a:ext cx="3105901" cy="2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72325" rIns="72325" bIns="72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E0"/>
              </a:buClr>
              <a:buSzPts val="900"/>
              <a:buFont typeface="Calibri"/>
              <a:buNone/>
              <a:tabLst/>
              <a:defRPr/>
            </a:pPr>
            <a:r>
              <a:rPr lang="bg-BG" sz="900" b="1" dirty="0">
                <a:solidFill>
                  <a:srgbClr val="0097E0"/>
                </a:solidFill>
                <a:latin typeface="Calibri"/>
                <a:cs typeface="Calibri"/>
                <a:sym typeface="Calibri"/>
              </a:rPr>
              <a:t>ХАРАКТЕРИСТИКИ НА ПРОДУКТА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9" name="Google Shape;1059;p78"/>
          <p:cNvSpPr txBox="1"/>
          <p:nvPr/>
        </p:nvSpPr>
        <p:spPr>
          <a:xfrm>
            <a:off x="4279060" y="3411701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Работен диапазон до     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-25 °C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78"/>
          <p:cNvSpPr txBox="1"/>
          <p:nvPr/>
        </p:nvSpPr>
        <p:spPr>
          <a:xfrm>
            <a:off x="5140710" y="3411705"/>
            <a:ext cx="737257" cy="20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3333"/>
              </a:buClr>
              <a:buSzPts val="600"/>
              <a:buFont typeface="Calibri"/>
              <a:buNone/>
              <a:defRPr sz="60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kumimoji="0" lang="bg-BG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Висока мощност при ниски температури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1061" name="Google Shape;1061;p78"/>
          <p:cNvSpPr txBox="1"/>
          <p:nvPr/>
        </p:nvSpPr>
        <p:spPr>
          <a:xfrm>
            <a:off x="3458371" y="3411701"/>
            <a:ext cx="52571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Erp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Сила на звука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2" name="Google Shape;1062;p78"/>
          <p:cNvSpPr txBox="1"/>
          <p:nvPr/>
        </p:nvSpPr>
        <p:spPr>
          <a:xfrm>
            <a:off x="2483094" y="3416221"/>
            <a:ext cx="765301" cy="50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ТИВ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65°C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-15 °C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kumimoji="0" lang="bg-BG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 </a:t>
            </a:r>
            <a:r>
              <a:rPr kumimoji="0" lang="bg-BG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термопомпен</a:t>
            </a: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режим на работа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78"/>
          <p:cNvSpPr txBox="1"/>
          <p:nvPr/>
        </p:nvSpPr>
        <p:spPr>
          <a:xfrm>
            <a:off x="4128459" y="4290103"/>
            <a:ext cx="1098601" cy="38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marR="0" lvl="0" indent="-38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Сигнал за неизправност към инсталатора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100" marR="0" lvl="0" indent="-38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Char char="●"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Дистанционна помощ при отстраняване на проблеми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4" name="Google Shape;1064;p78"/>
          <p:cNvSpPr txBox="1"/>
          <p:nvPr/>
        </p:nvSpPr>
        <p:spPr>
          <a:xfrm>
            <a:off x="3351104" y="4324192"/>
            <a:ext cx="797401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lang="bg-BG" sz="6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Сливане с околната среда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5" name="Google Shape;1065;p78"/>
          <p:cNvSpPr txBox="1"/>
          <p:nvPr/>
        </p:nvSpPr>
        <p:spPr>
          <a:xfrm>
            <a:off x="2424371" y="4306325"/>
            <a:ext cx="79740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R32 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хл.агент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bg-BG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ПГЗ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675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30 % </a:t>
            </a:r>
            <a:r>
              <a:rPr kumimoji="0" lang="bg-BG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по-малко </a:t>
            </a:r>
            <a:r>
              <a:rPr lang="bg-BG" sz="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зареждане с </a:t>
            </a:r>
            <a:r>
              <a:rPr lang="bg-BG" sz="6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хл.агент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6" name="Google Shape;1066;p78"/>
          <p:cNvSpPr txBox="1"/>
          <p:nvPr/>
        </p:nvSpPr>
        <p:spPr>
          <a:xfrm>
            <a:off x="6619303" y="2212963"/>
            <a:ext cx="2190301" cy="3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50" tIns="36150" rIns="36150" bIns="361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Calibri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Daikin </a:t>
            </a:r>
            <a:r>
              <a:rPr lang="bg-BG" sz="7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Алтерма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bg-BG" sz="7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MMI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7" name="Google Shape;1067;p78"/>
          <p:cNvSpPr/>
          <p:nvPr/>
        </p:nvSpPr>
        <p:spPr>
          <a:xfrm>
            <a:off x="2505353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78"/>
          <p:cNvSpPr txBox="1"/>
          <p:nvPr/>
        </p:nvSpPr>
        <p:spPr>
          <a:xfrm>
            <a:off x="2514359" y="3088343"/>
            <a:ext cx="3765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65° 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9" name="Google Shape;1069;p78"/>
          <p:cNvSpPr/>
          <p:nvPr/>
        </p:nvSpPr>
        <p:spPr>
          <a:xfrm>
            <a:off x="3416642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78"/>
          <p:cNvSpPr txBox="1"/>
          <p:nvPr/>
        </p:nvSpPr>
        <p:spPr>
          <a:xfrm>
            <a:off x="3425636" y="3088343"/>
            <a:ext cx="3765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58 dBA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1" name="Google Shape;1071;p78"/>
          <p:cNvSpPr/>
          <p:nvPr/>
        </p:nvSpPr>
        <p:spPr>
          <a:xfrm>
            <a:off x="4263414" y="2970495"/>
            <a:ext cx="378001" cy="379501"/>
          </a:xfrm>
          <a:prstGeom prst="ellipse">
            <a:avLst/>
          </a:prstGeom>
          <a:solidFill>
            <a:srgbClr val="0097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78"/>
          <p:cNvSpPr txBox="1"/>
          <p:nvPr/>
        </p:nvSpPr>
        <p:spPr>
          <a:xfrm>
            <a:off x="4272410" y="3088343"/>
            <a:ext cx="380401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-25 °C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73" name="Google Shape;1073;p78" descr="Google Shape;211;p2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920" y="2970488"/>
            <a:ext cx="380253" cy="38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8" descr="Google Shape;212;p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691" y="3860175"/>
            <a:ext cx="376488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8" descr="Google Shape;213;p2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759" y="3860175"/>
            <a:ext cx="376488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78" descr="Google Shape;214;p2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877" y="3860175"/>
            <a:ext cx="380253" cy="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78" descr="Google Shape;221;p2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080" y="705932"/>
            <a:ext cx="636743" cy="1467288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pic>
        <p:nvPicPr>
          <p:cNvPr id="1084" name="Google Shape;1084;p78" descr="Google Shape;222;p2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79" y="686949"/>
            <a:ext cx="453787" cy="706270"/>
          </a:xfrm>
          <a:prstGeom prst="rect">
            <a:avLst/>
          </a:prstGeom>
          <a:noFill/>
          <a:ln>
            <a:noFill/>
          </a:ln>
          <a:effectLst>
            <a:outerShdw blurRad="139700" dist="95250" dir="1800000" rotWithShape="0">
              <a:srgbClr val="000000">
                <a:alpha val="20000"/>
              </a:srgbClr>
            </a:outerShdw>
          </a:effectLst>
        </p:spPr>
      </p:pic>
      <p:sp>
        <p:nvSpPr>
          <p:cNvPr id="1086" name="Google Shape;1086;p78"/>
          <p:cNvSpPr txBox="1"/>
          <p:nvPr/>
        </p:nvSpPr>
        <p:spPr>
          <a:xfrm>
            <a:off x="456492" y="2080680"/>
            <a:ext cx="10242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6F"/>
              </a:buClr>
              <a:buSzPts val="800"/>
              <a:buFont typeface="Calibri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70706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ERRA-E SERIES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87" name="Google Shape;1087;p78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3697446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E199F-8035-4CFB-AE19-33B565BE2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Daikin heating portfolio</a:t>
            </a:r>
          </a:p>
        </p:txBody>
      </p:sp>
      <p:pic>
        <p:nvPicPr>
          <p:cNvPr id="59" name="Google Shape;1143;p79" descr="Google Shape;273;p24">
            <a:extLst>
              <a:ext uri="{FF2B5EF4-FFF2-40B4-BE49-F238E27FC236}">
                <a16:creationId xmlns:a16="http://schemas.microsoft.com/office/drawing/2014/main" id="{D34CFCE9-5B9C-4407-AD87-39C45ADEF3EE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560" y="4104264"/>
            <a:ext cx="285437" cy="28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142;p79">
            <a:extLst>
              <a:ext uri="{FF2B5EF4-FFF2-40B4-BE49-F238E27FC236}">
                <a16:creationId xmlns:a16="http://schemas.microsoft.com/office/drawing/2014/main" id="{57DA73F6-4CE7-483E-B788-7683CC46DC1D}"/>
              </a:ext>
            </a:extLst>
          </p:cNvPr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5" y="4132705"/>
            <a:ext cx="534150" cy="2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1047;p78">
            <a:extLst>
              <a:ext uri="{FF2B5EF4-FFF2-40B4-BE49-F238E27FC236}">
                <a16:creationId xmlns:a16="http://schemas.microsoft.com/office/drawing/2014/main" id="{C06511B8-D987-4AEB-A629-1A8178A03706}"/>
              </a:ext>
            </a:extLst>
          </p:cNvPr>
          <p:cNvSpPr/>
          <p:nvPr/>
        </p:nvSpPr>
        <p:spPr>
          <a:xfrm>
            <a:off x="153650" y="2827000"/>
            <a:ext cx="2111400" cy="7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raphic 70">
            <a:extLst>
              <a:ext uri="{FF2B5EF4-FFF2-40B4-BE49-F238E27FC236}">
                <a16:creationId xmlns:a16="http://schemas.microsoft.com/office/drawing/2014/main" id="{9C4B045D-50AF-469E-AD5C-30CEFA160B3E}"/>
              </a:ext>
            </a:extLst>
          </p:cNvPr>
          <p:cNvSpPr/>
          <p:nvPr/>
        </p:nvSpPr>
        <p:spPr>
          <a:xfrm>
            <a:off x="524269" y="2283307"/>
            <a:ext cx="202450" cy="255572"/>
          </a:xfrm>
          <a:custGeom>
            <a:avLst/>
            <a:gdLst>
              <a:gd name="connsiteX0" fmla="*/ 273306 w 307181"/>
              <a:gd name="connsiteY0" fmla="*/ 128288 h 435768"/>
              <a:gd name="connsiteX1" fmla="*/ 182581 w 307181"/>
              <a:gd name="connsiteY1" fmla="*/ 128288 h 435768"/>
              <a:gd name="connsiteX2" fmla="*/ 182581 w 307181"/>
              <a:gd name="connsiteY2" fmla="*/ 65423 h 435768"/>
              <a:gd name="connsiteX3" fmla="*/ 309025 w 307181"/>
              <a:gd name="connsiteY3" fmla="*/ 3987 h 435768"/>
              <a:gd name="connsiteX4" fmla="*/ 3987 w 307181"/>
              <a:gd name="connsiteY4" fmla="*/ 3987 h 435768"/>
              <a:gd name="connsiteX5" fmla="*/ 130431 w 307181"/>
              <a:gd name="connsiteY5" fmla="*/ 65423 h 435768"/>
              <a:gd name="connsiteX6" fmla="*/ 130431 w 307181"/>
              <a:gd name="connsiteY6" fmla="*/ 128288 h 435768"/>
              <a:gd name="connsiteX7" fmla="*/ 39706 w 307181"/>
              <a:gd name="connsiteY7" fmla="*/ 128288 h 435768"/>
              <a:gd name="connsiteX8" fmla="*/ 3987 w 307181"/>
              <a:gd name="connsiteY8" fmla="*/ 163293 h 435768"/>
              <a:gd name="connsiteX9" fmla="*/ 3987 w 307181"/>
              <a:gd name="connsiteY9" fmla="*/ 396893 h 435768"/>
              <a:gd name="connsiteX10" fmla="*/ 39706 w 307181"/>
              <a:gd name="connsiteY10" fmla="*/ 432612 h 435768"/>
              <a:gd name="connsiteX11" fmla="*/ 273306 w 307181"/>
              <a:gd name="connsiteY11" fmla="*/ 432612 h 435768"/>
              <a:gd name="connsiteX12" fmla="*/ 309025 w 307181"/>
              <a:gd name="connsiteY12" fmla="*/ 397608 h 435768"/>
              <a:gd name="connsiteX13" fmla="*/ 309025 w 307181"/>
              <a:gd name="connsiteY13" fmla="*/ 164007 h 435768"/>
              <a:gd name="connsiteX14" fmla="*/ 273306 w 307181"/>
              <a:gd name="connsiteY14" fmla="*/ 128288 h 435768"/>
              <a:gd name="connsiteX15" fmla="*/ 292594 w 307181"/>
              <a:gd name="connsiteY15" fmla="*/ 397608 h 435768"/>
              <a:gd name="connsiteX16" fmla="*/ 273306 w 307181"/>
              <a:gd name="connsiteY16" fmla="*/ 416896 h 435768"/>
              <a:gd name="connsiteX17" fmla="*/ 39706 w 307181"/>
              <a:gd name="connsiteY17" fmla="*/ 416896 h 435768"/>
              <a:gd name="connsiteX18" fmla="*/ 20418 w 307181"/>
              <a:gd name="connsiteY18" fmla="*/ 397608 h 435768"/>
              <a:gd name="connsiteX19" fmla="*/ 20418 w 307181"/>
              <a:gd name="connsiteY19" fmla="*/ 164007 h 435768"/>
              <a:gd name="connsiteX20" fmla="*/ 39706 w 307181"/>
              <a:gd name="connsiteY20" fmla="*/ 144719 h 435768"/>
              <a:gd name="connsiteX21" fmla="*/ 273306 w 307181"/>
              <a:gd name="connsiteY21" fmla="*/ 144719 h 435768"/>
              <a:gd name="connsiteX22" fmla="*/ 292594 w 307181"/>
              <a:gd name="connsiteY22" fmla="*/ 164007 h 435768"/>
              <a:gd name="connsiteX23" fmla="*/ 292594 w 307181"/>
              <a:gd name="connsiteY23" fmla="*/ 39760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181" h="435768">
                <a:moveTo>
                  <a:pt x="273306" y="128288"/>
                </a:moveTo>
                <a:lnTo>
                  <a:pt x="182581" y="128288"/>
                </a:lnTo>
                <a:lnTo>
                  <a:pt x="182581" y="65423"/>
                </a:lnTo>
                <a:cubicBezTo>
                  <a:pt x="228301" y="59708"/>
                  <a:pt x="273306" y="39706"/>
                  <a:pt x="309025" y="3987"/>
                </a:cubicBezTo>
                <a:lnTo>
                  <a:pt x="3987" y="3987"/>
                </a:lnTo>
                <a:cubicBezTo>
                  <a:pt x="39706" y="39706"/>
                  <a:pt x="84712" y="59708"/>
                  <a:pt x="130431" y="65423"/>
                </a:cubicBezTo>
                <a:lnTo>
                  <a:pt x="130431" y="128288"/>
                </a:lnTo>
                <a:lnTo>
                  <a:pt x="39706" y="128288"/>
                </a:lnTo>
                <a:cubicBezTo>
                  <a:pt x="20418" y="128288"/>
                  <a:pt x="3987" y="144005"/>
                  <a:pt x="3987" y="163293"/>
                </a:cubicBezTo>
                <a:lnTo>
                  <a:pt x="3987" y="396893"/>
                </a:lnTo>
                <a:cubicBezTo>
                  <a:pt x="3987" y="416896"/>
                  <a:pt x="20418" y="432612"/>
                  <a:pt x="39706" y="432612"/>
                </a:cubicBezTo>
                <a:lnTo>
                  <a:pt x="273306" y="432612"/>
                </a:lnTo>
                <a:cubicBezTo>
                  <a:pt x="292594" y="432612"/>
                  <a:pt x="309025" y="416896"/>
                  <a:pt x="309025" y="397608"/>
                </a:cubicBezTo>
                <a:lnTo>
                  <a:pt x="309025" y="164007"/>
                </a:lnTo>
                <a:cubicBezTo>
                  <a:pt x="309025" y="144719"/>
                  <a:pt x="292594" y="128288"/>
                  <a:pt x="273306" y="128288"/>
                </a:cubicBezTo>
                <a:close/>
                <a:moveTo>
                  <a:pt x="292594" y="397608"/>
                </a:moveTo>
                <a:cubicBezTo>
                  <a:pt x="292594" y="408323"/>
                  <a:pt x="284022" y="416896"/>
                  <a:pt x="273306" y="416896"/>
                </a:cubicBezTo>
                <a:lnTo>
                  <a:pt x="39706" y="416896"/>
                </a:lnTo>
                <a:cubicBezTo>
                  <a:pt x="28990" y="416896"/>
                  <a:pt x="20418" y="408323"/>
                  <a:pt x="20418" y="397608"/>
                </a:cubicBezTo>
                <a:lnTo>
                  <a:pt x="20418" y="164007"/>
                </a:lnTo>
                <a:cubicBezTo>
                  <a:pt x="20418" y="153292"/>
                  <a:pt x="28990" y="144719"/>
                  <a:pt x="39706" y="144719"/>
                </a:cubicBezTo>
                <a:lnTo>
                  <a:pt x="273306" y="144719"/>
                </a:lnTo>
                <a:cubicBezTo>
                  <a:pt x="284022" y="144719"/>
                  <a:pt x="292594" y="153292"/>
                  <a:pt x="292594" y="164007"/>
                </a:cubicBezTo>
                <a:lnTo>
                  <a:pt x="292594" y="397608"/>
                </a:lnTo>
                <a:close/>
              </a:path>
            </a:pathLst>
          </a:custGeom>
          <a:solidFill>
            <a:srgbClr val="0070C0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1FA3F82-37C2-4ADC-B37F-CB66F848D06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98" y="2560436"/>
            <a:ext cx="246983" cy="24698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F965C04-2EF0-499C-8840-559DAC9D24D1}"/>
              </a:ext>
            </a:extLst>
          </p:cNvPr>
          <p:cNvSpPr/>
          <p:nvPr/>
        </p:nvSpPr>
        <p:spPr>
          <a:xfrm>
            <a:off x="879666" y="2591975"/>
            <a:ext cx="10534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1270 x533x1003 mm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B989C9E-3AC1-4206-A666-9DD021DD7A4D}"/>
              </a:ext>
            </a:extLst>
          </p:cNvPr>
          <p:cNvSpPr/>
          <p:nvPr/>
        </p:nvSpPr>
        <p:spPr>
          <a:xfrm>
            <a:off x="894372" y="2323435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118 KG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66" name="Google Shape;1040;p78" descr="Google Shape;176;p23">
            <a:extLst>
              <a:ext uri="{FF2B5EF4-FFF2-40B4-BE49-F238E27FC236}">
                <a16:creationId xmlns:a16="http://schemas.microsoft.com/office/drawing/2014/main" id="{C7BB6EAC-4BAD-4676-8D6E-39CDB68B6671}"/>
              </a:ext>
            </a:extLst>
          </p:cNvPr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94" y="1464231"/>
            <a:ext cx="319607" cy="62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036;p78" descr="Google Shape;171;p23">
            <a:extLst>
              <a:ext uri="{FF2B5EF4-FFF2-40B4-BE49-F238E27FC236}">
                <a16:creationId xmlns:a16="http://schemas.microsoft.com/office/drawing/2014/main" id="{0FE19DAB-88E6-448B-946E-30F917FCD7CE}"/>
              </a:ext>
            </a:extLst>
          </p:cNvPr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850" y="629600"/>
            <a:ext cx="1428461" cy="1483606"/>
          </a:xfrm>
          <a:prstGeom prst="rect">
            <a:avLst/>
          </a:prstGeom>
          <a:noFill/>
          <a:ln>
            <a:noFill/>
          </a:ln>
          <a:effectLst>
            <a:outerShdw blurRad="215900" dist="95250" rotWithShape="0">
              <a:srgbClr val="000000">
                <a:alpha val="20000"/>
              </a:srgbClr>
            </a:outerShdw>
          </a:effec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4B15E14-0EDB-4C9D-B76A-BF41C1C70EEE}"/>
              </a:ext>
            </a:extLst>
          </p:cNvPr>
          <p:cNvSpPr txBox="1"/>
          <p:nvPr/>
        </p:nvSpPr>
        <p:spPr>
          <a:xfrm>
            <a:off x="384775" y="3882671"/>
            <a:ext cx="8910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400" dirty="0"/>
              <a:t>При</a:t>
            </a: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35°C </a:t>
            </a:r>
            <a:r>
              <a:rPr lang="bg-BG" sz="400" dirty="0"/>
              <a:t>среден климат</a:t>
            </a: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40B164-8972-4526-AD7E-DDFBDBE2BF41}"/>
              </a:ext>
            </a:extLst>
          </p:cNvPr>
          <p:cNvSpPr/>
          <p:nvPr/>
        </p:nvSpPr>
        <p:spPr>
          <a:xfrm>
            <a:off x="223513" y="3647781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400" dirty="0"/>
              <a:t>До</a:t>
            </a: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0035FC-5458-42F4-B829-0D0B29E8FF44}"/>
              </a:ext>
            </a:extLst>
          </p:cNvPr>
          <p:cNvGrpSpPr/>
          <p:nvPr/>
        </p:nvGrpSpPr>
        <p:grpSpPr>
          <a:xfrm>
            <a:off x="6635787" y="2683927"/>
            <a:ext cx="2527053" cy="429434"/>
            <a:chOff x="6549492" y="2684725"/>
            <a:chExt cx="2527053" cy="429434"/>
          </a:xfrm>
        </p:grpSpPr>
        <p:sp>
          <p:nvSpPr>
            <p:cNvPr id="83" name="Google Shape;860;p74">
              <a:extLst>
                <a:ext uri="{FF2B5EF4-FFF2-40B4-BE49-F238E27FC236}">
                  <a16:creationId xmlns:a16="http://schemas.microsoft.com/office/drawing/2014/main" id="{BF21E157-9E83-4B30-A52D-858890EF974C}"/>
                </a:ext>
              </a:extLst>
            </p:cNvPr>
            <p:cNvSpPr txBox="1"/>
            <p:nvPr/>
          </p:nvSpPr>
          <p:spPr>
            <a:xfrm>
              <a:off x="6952375" y="2763342"/>
              <a:ext cx="2124170" cy="2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50" tIns="36150" rIns="36150" bIns="361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100"/>
                <a:buFont typeface="Calibri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Onecta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1100" b="1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приложение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4F29ADA-67E4-49A3-B876-3E2CF09B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492" y="2684725"/>
              <a:ext cx="429434" cy="429434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38F2D2EA-E436-4D04-BFF4-F7D64281F65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73" y="712463"/>
            <a:ext cx="519287" cy="14750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A7707-3F52-08B2-297D-0CC1F1046ED0}"/>
              </a:ext>
            </a:extLst>
          </p:cNvPr>
          <p:cNvSpPr/>
          <p:nvPr/>
        </p:nvSpPr>
        <p:spPr>
          <a:xfrm>
            <a:off x="223338" y="4076026"/>
            <a:ext cx="26321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400" dirty="0"/>
              <a:t>До</a:t>
            </a: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65;p78">
            <a:extLst>
              <a:ext uri="{FF2B5EF4-FFF2-40B4-BE49-F238E27FC236}">
                <a16:creationId xmlns:a16="http://schemas.microsoft.com/office/drawing/2014/main" id="{52D9ACDF-C287-589C-CEE0-C90EF9A48533}"/>
              </a:ext>
            </a:extLst>
          </p:cNvPr>
          <p:cNvSpPr txBox="1"/>
          <p:nvPr/>
        </p:nvSpPr>
        <p:spPr>
          <a:xfrm>
            <a:off x="1627801" y="4943225"/>
            <a:ext cx="393034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Calibri"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Спецификациите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данните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споменати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по-горе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временни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и подлежат на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промяна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!!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9FB3-50EF-8E80-7172-EB0AFC651A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806" y="1752791"/>
            <a:ext cx="516384" cy="3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91892"/>
      </p:ext>
    </p:extLst>
  </p:cSld>
  <p:clrMapOvr>
    <a:masterClrMapping/>
  </p:clrMapOvr>
</p:sld>
</file>

<file path=ppt/theme/theme1.xml><?xml version="1.0" encoding="utf-8"?>
<a:theme xmlns:a="http://schemas.openxmlformats.org/drawingml/2006/main" name="Daikin • Heating Portfolio 2019">
  <a:themeElements>
    <a:clrScheme name="Daikin • Heating Portfolio 201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VI ppt template 16-9.pptx" id="{17F2D98A-DC51-4914-8587-479B00125F07}" vid="{39630816-6692-4043-8182-FC9ED5FEA571}"/>
    </a:ext>
  </a:extLst>
</a:theme>
</file>

<file path=ppt/theme/theme4.xml><?xml version="1.0" encoding="utf-8"?>
<a:theme xmlns:a="http://schemas.openxmlformats.org/drawingml/2006/main" name="Lay-ou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Lay-ou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VI ppt template 16-9.pptx" id="{17F2D98A-DC51-4914-8587-479B00125F07}" vid="{A7C23E04-F2B2-4169-AEB6-8490D0472D30}"/>
    </a:ext>
  </a:extLst>
</a:theme>
</file>

<file path=ppt/theme/theme6.xml><?xml version="1.0" encoding="utf-8"?>
<a:theme xmlns:a="http://schemas.openxmlformats.org/drawingml/2006/main" name="Daikin • Heating Portfolio 2019">
  <a:themeElements>
    <a:clrScheme name="Daikin • Heating Portfolio 201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CBBC8E6303E54C9855DFFA3FAB79CC" ma:contentTypeVersion="20" ma:contentTypeDescription="Ein neues Dokument erstellen." ma:contentTypeScope="" ma:versionID="c119312a55fe5595b82b88100ec57bc2">
  <xsd:schema xmlns:xsd="http://www.w3.org/2001/XMLSchema" xmlns:xs="http://www.w3.org/2001/XMLSchema" xmlns:p="http://schemas.microsoft.com/office/2006/metadata/properties" xmlns:ns2="cd5bed7e-69b4-4c0b-a98a-ee95f913c0c3" xmlns:ns3="f38f130b-d088-4d16-a66b-f32b6f62046e" targetNamespace="http://schemas.microsoft.com/office/2006/metadata/properties" ma:root="true" ma:fieldsID="d506a19a0b64a97d9ae6ab4fa1bb19c3" ns2:_="" ns3:_="">
    <xsd:import namespace="cd5bed7e-69b4-4c0b-a98a-ee95f913c0c3"/>
    <xsd:import namespace="f38f130b-d088-4d16-a66b-f32b6f62046e"/>
    <xsd:element name="properties">
      <xsd:complexType>
        <xsd:sequence>
          <xsd:element name="documentManagement">
            <xsd:complexType>
              <xsd:all>
                <xsd:element ref="ns2:FY" minOccurs="0"/>
                <xsd:element ref="ns2:Products" minOccurs="0"/>
                <xsd:element ref="ns2:Topic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bed7e-69b4-4c0b-a98a-ee95f913c0c3" elementFormDefault="qualified">
    <xsd:import namespace="http://schemas.microsoft.com/office/2006/documentManagement/types"/>
    <xsd:import namespace="http://schemas.microsoft.com/office/infopath/2007/PartnerControls"/>
    <xsd:element name="FY" ma:index="2" nillable="true" ma:displayName="FY" ma:default="FY22" ma:format="Dropdown" ma:internalName="FY">
      <xsd:simpleType>
        <xsd:restriction base="dms:Text">
          <xsd:maxLength value="255"/>
        </xsd:restriction>
      </xsd:simpleType>
    </xsd:element>
    <xsd:element name="Products" ma:index="3" nillable="true" ma:displayName="Category" ma:format="Dropdown" ma:internalName="Products" ma:readOnly="false">
      <xsd:simpleType>
        <xsd:restriction base="dms:Text">
          <xsd:maxLength value="255"/>
        </xsd:restriction>
      </xsd:simpleType>
    </xsd:element>
    <xsd:element name="Topic" ma:index="4" nillable="true" ma:displayName="Topic" ma:format="Dropdown" ma:internalName="Topic" ma:readOnly="fals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032900a2-fb1d-4e6d-9b79-7853867c9e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f130b-d088-4d16-a66b-f32b6f62046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Freigegeben für -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04a483bc-1e4f-4470-a887-f59121235df1}" ma:internalName="TaxCatchAll" ma:showField="CatchAllData" ma:web="f38f130b-d088-4d16-a66b-f32b6f6204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8f130b-d088-4d16-a66b-f32b6f62046e">
      <UserInfo>
        <DisplayName>Cristina Martins de Freitas</DisplayName>
        <AccountId>225</AccountId>
        <AccountType/>
      </UserInfo>
      <UserInfo>
        <DisplayName>Patrick Humpolec</DisplayName>
        <AccountId>226</AccountId>
        <AccountType/>
      </UserInfo>
    </SharedWithUsers>
    <lcf76f155ced4ddcb4097134ff3c332f xmlns="cd5bed7e-69b4-4c0b-a98a-ee95f913c0c3">
      <Terms xmlns="http://schemas.microsoft.com/office/infopath/2007/PartnerControls"/>
    </lcf76f155ced4ddcb4097134ff3c332f>
    <TaxCatchAll xmlns="f38f130b-d088-4d16-a66b-f32b6f62046e" xsi:nil="true"/>
    <Topic xmlns="cd5bed7e-69b4-4c0b-a98a-ee95f913c0c3" xsi:nil="true"/>
    <FY xmlns="cd5bed7e-69b4-4c0b-a98a-ee95f913c0c3">FY22</FY>
    <Products xmlns="cd5bed7e-69b4-4c0b-a98a-ee95f913c0c3" xsi:nil="true"/>
  </documentManagement>
</p:properties>
</file>

<file path=customXml/itemProps1.xml><?xml version="1.0" encoding="utf-8"?>
<ds:datastoreItem xmlns:ds="http://schemas.openxmlformats.org/officeDocument/2006/customXml" ds:itemID="{469BB70E-76CF-4AAF-B089-DFF3A9DE8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5bed7e-69b4-4c0b-a98a-ee95f913c0c3"/>
    <ds:schemaRef ds:uri="f38f130b-d088-4d16-a66b-f32b6f620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F241DD-88D4-4737-9D9F-F21A3B1C9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3FA7D1-7486-4DB8-A067-E85C347D5B68}">
  <ds:schemaRefs>
    <ds:schemaRef ds:uri="http://schemas.microsoft.com/office/2006/metadata/properties"/>
    <ds:schemaRef ds:uri="http://schemas.microsoft.com/office/infopath/2007/PartnerControls"/>
    <ds:schemaRef ds:uri="df34130c-f998-4516-8db8-99ae88c960bb"/>
    <ds:schemaRef ds:uri="a7467e07-13a1-47a1-a3f3-9a5ea213847a"/>
    <ds:schemaRef ds:uri="f38f130b-d088-4d16-a66b-f32b6f62046e"/>
    <ds:schemaRef ds:uri="cd5bed7e-69b4-4c0b-a98a-ee95f913c0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4383</Words>
  <Application>Microsoft Office PowerPoint</Application>
  <PresentationFormat>On-screen Show (16:9)</PresentationFormat>
  <Paragraphs>726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Calibri</vt:lpstr>
      <vt:lpstr>Courier New</vt:lpstr>
      <vt:lpstr>Arial</vt:lpstr>
      <vt:lpstr>MyriadPro-Light</vt:lpstr>
      <vt:lpstr>System Font Regular</vt:lpstr>
      <vt:lpstr>Myriad Pro</vt:lpstr>
      <vt:lpstr>Open Sans</vt:lpstr>
      <vt:lpstr>Calibri Light</vt:lpstr>
      <vt:lpstr>Daikin • Heating Portfolio 2019</vt:lpstr>
      <vt:lpstr>Custom Design</vt:lpstr>
      <vt:lpstr>1_Custom Design</vt:lpstr>
      <vt:lpstr>Lay-out</vt:lpstr>
      <vt:lpstr>1_Lay-out</vt:lpstr>
      <vt:lpstr>PowerPoint Presentation</vt:lpstr>
      <vt:lpstr>ОТОПЛЕНИЕ</vt:lpstr>
      <vt:lpstr>Daikin ОТОПЛЕНИЕ Продукти</vt:lpstr>
      <vt:lpstr>ТЕРМОПОМПИ</vt:lpstr>
      <vt:lpstr>PowerPoint Presentation</vt:lpstr>
      <vt:lpstr>Daikin Altherma 3 вътрешни тела
</vt:lpstr>
      <vt:lpstr>Daikin Алтерма 3 R (4-6-8 kW)</vt:lpstr>
      <vt:lpstr>Daikin Алтерма 3 R (11-14-16 kW)</vt:lpstr>
      <vt:lpstr>Daikin Алтерма 3 R MT (клас 08-10-12) </vt:lpstr>
      <vt:lpstr>Daikin Алтерма 3 M (4-6-8 kW) </vt:lpstr>
      <vt:lpstr>Daikin Алтерма 3 M (9-11-14-16 kW)</vt:lpstr>
      <vt:lpstr>Daikin Алтерма 3 H HT (клас 14-16-18) </vt:lpstr>
      <vt:lpstr>Daikin Altherma 3 H MT (клас 08-10-12) </vt:lpstr>
      <vt:lpstr>Daikin Алтерма R Hybrid </vt:lpstr>
      <vt:lpstr>Daikin Алтерма 3 GEO</vt:lpstr>
      <vt:lpstr>Daikin Алтерма 3 WS</vt:lpstr>
      <vt:lpstr>PowerPoint Presentation</vt:lpstr>
      <vt:lpstr>PowerPoint Presentation</vt:lpstr>
      <vt:lpstr>Отоплителни Излъчватели</vt:lpstr>
      <vt:lpstr>Daikin Алтерма HPC – Стоящи на пода</vt:lpstr>
      <vt:lpstr>Daikin Алтерма HPC - Скрити</vt:lpstr>
      <vt:lpstr>Daikin Алтерам HPC – Стенен</vt:lpstr>
      <vt:lpstr>Контрол</vt:lpstr>
      <vt:lpstr>Daikin Жичен Контрол</vt:lpstr>
      <vt:lpstr>Daikin Безжичен Контрол</vt:lpstr>
      <vt:lpstr>Daikin Безжичен Контрол</vt:lpstr>
      <vt:lpstr>Мадока (Madoka)</vt:lpstr>
      <vt:lpstr>Onecta приложение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Daikin Heating</dc:title>
  <dc:creator>Vincent Muguet</dc:creator>
  <cp:lastModifiedBy>Cvetan Kozhuharov</cp:lastModifiedBy>
  <cp:revision>334</cp:revision>
  <cp:lastPrinted>2019-05-21T14:35:47Z</cp:lastPrinted>
  <dcterms:modified xsi:type="dcterms:W3CDTF">2025-03-27T09:29:21Z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0x01010002C6D9CBC571474890DB51F8C2A62071</vt:lpwstr>
  </property>
  <property fmtid="{D5CDD505-2E9C-101B-9397-08002B2CF9AE}" pid="3" name="MediaServiceImageTags">
    <vt:lpwstr/>
  </property>
</Properties>
</file>